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39"/>
  </p:notesMasterIdLst>
  <p:sldIdLst>
    <p:sldId id="256" r:id="rId3"/>
    <p:sldId id="261" r:id="rId4"/>
    <p:sldId id="284" r:id="rId5"/>
    <p:sldId id="285" r:id="rId6"/>
    <p:sldId id="286" r:id="rId7"/>
    <p:sldId id="303" r:id="rId8"/>
    <p:sldId id="305" r:id="rId9"/>
    <p:sldId id="307" r:id="rId10"/>
    <p:sldId id="308" r:id="rId11"/>
    <p:sldId id="310" r:id="rId12"/>
    <p:sldId id="311" r:id="rId13"/>
    <p:sldId id="309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20" r:id="rId22"/>
    <p:sldId id="321" r:id="rId23"/>
    <p:sldId id="322" r:id="rId24"/>
    <p:sldId id="323" r:id="rId25"/>
    <p:sldId id="324" r:id="rId26"/>
    <p:sldId id="325" r:id="rId27"/>
    <p:sldId id="326" r:id="rId28"/>
    <p:sldId id="327" r:id="rId29"/>
    <p:sldId id="328" r:id="rId30"/>
    <p:sldId id="329" r:id="rId31"/>
    <p:sldId id="330" r:id="rId32"/>
    <p:sldId id="331" r:id="rId33"/>
    <p:sldId id="332" r:id="rId34"/>
    <p:sldId id="334" r:id="rId35"/>
    <p:sldId id="335" r:id="rId36"/>
    <p:sldId id="336" r:id="rId37"/>
    <p:sldId id="337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3719"/>
    <a:srgbClr val="F6E1F5"/>
    <a:srgbClr val="FFCCCC"/>
    <a:srgbClr val="F5E0F4"/>
    <a:srgbClr val="1069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864BF6-C3B4-4E88-8ED7-A7D58DB47D4A}" type="doc">
      <dgm:prSet loTypeId="urn:microsoft.com/office/officeart/2008/layout/VerticalCurvedList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hr-HR"/>
        </a:p>
      </dgm:t>
    </dgm:pt>
    <dgm:pt modelId="{B77D3692-9F63-4D61-9596-87BACE0B2047}">
      <dgm:prSet phldrT="[Text]"/>
      <dgm:spPr/>
      <dgm:t>
        <a:bodyPr/>
        <a:lstStyle/>
        <a:p>
          <a:r>
            <a:rPr lang="hr-HR" dirty="0" smtClean="0"/>
            <a:t>1. MARKETING U GOSPODARSKIM DJELATNOSTIMA</a:t>
          </a:r>
          <a:endParaRPr lang="hr-HR" dirty="0"/>
        </a:p>
      </dgm:t>
    </dgm:pt>
    <dgm:pt modelId="{A8D0E4F1-BB44-4729-BE1D-8F10FC3C9BB1}" type="sibTrans" cxnId="{C1E143CF-A3A5-403C-A2E0-0F25A1E8F6E1}">
      <dgm:prSet/>
      <dgm:spPr/>
      <dgm:t>
        <a:bodyPr/>
        <a:lstStyle/>
        <a:p>
          <a:endParaRPr lang="hr-HR"/>
        </a:p>
      </dgm:t>
    </dgm:pt>
    <dgm:pt modelId="{48192924-1B6E-479C-8D52-328A99EC2183}" type="parTrans" cxnId="{C1E143CF-A3A5-403C-A2E0-0F25A1E8F6E1}">
      <dgm:prSet/>
      <dgm:spPr/>
      <dgm:t>
        <a:bodyPr/>
        <a:lstStyle/>
        <a:p>
          <a:endParaRPr lang="hr-HR"/>
        </a:p>
      </dgm:t>
    </dgm:pt>
    <dgm:pt modelId="{1C4E7C63-867F-49C6-8B53-C067856A293F}">
      <dgm:prSet phldrT="[Text]"/>
      <dgm:spPr/>
      <dgm:t>
        <a:bodyPr/>
        <a:lstStyle/>
        <a:p>
          <a:r>
            <a:rPr lang="hr-HR" dirty="0" smtClean="0"/>
            <a:t>2. MARKETING U IZVANGOSPODARSKIM DJELATNOSTIMA</a:t>
          </a:r>
          <a:endParaRPr lang="hr-HR" dirty="0"/>
        </a:p>
      </dgm:t>
    </dgm:pt>
    <dgm:pt modelId="{2B1A6BA4-217C-4AF0-BE4B-21097E147B5D}" type="parTrans" cxnId="{13F3BF5C-6D60-4D76-967E-512FAC811328}">
      <dgm:prSet/>
      <dgm:spPr/>
      <dgm:t>
        <a:bodyPr/>
        <a:lstStyle/>
        <a:p>
          <a:endParaRPr lang="hr-HR"/>
        </a:p>
      </dgm:t>
    </dgm:pt>
    <dgm:pt modelId="{2F6FB631-1636-44A9-A98B-EBAC70CEADC8}" type="sibTrans" cxnId="{13F3BF5C-6D60-4D76-967E-512FAC811328}">
      <dgm:prSet/>
      <dgm:spPr/>
      <dgm:t>
        <a:bodyPr/>
        <a:lstStyle/>
        <a:p>
          <a:endParaRPr lang="hr-HR"/>
        </a:p>
      </dgm:t>
    </dgm:pt>
    <dgm:pt modelId="{A6DACFF7-AFC0-4E4F-89F8-F2C6049293A6}">
      <dgm:prSet phldrT="[Text]"/>
      <dgm:spPr/>
      <dgm:t>
        <a:bodyPr/>
        <a:lstStyle/>
        <a:p>
          <a:r>
            <a:rPr lang="hr-HR" dirty="0" smtClean="0"/>
            <a:t>3. MEĐUNARODNI MARKETING</a:t>
          </a:r>
          <a:endParaRPr lang="hr-HR" dirty="0"/>
        </a:p>
      </dgm:t>
    </dgm:pt>
    <dgm:pt modelId="{75BE6252-FB81-48A7-891B-6AC94D3E1423}" type="parTrans" cxnId="{EB8A01AB-8DF1-4EE7-943D-0EBC8084B5BF}">
      <dgm:prSet/>
      <dgm:spPr/>
      <dgm:t>
        <a:bodyPr/>
        <a:lstStyle/>
        <a:p>
          <a:endParaRPr lang="hr-HR"/>
        </a:p>
      </dgm:t>
    </dgm:pt>
    <dgm:pt modelId="{9CC22068-7AC4-439A-BEAA-E2DE7C78E8E8}" type="sibTrans" cxnId="{EB8A01AB-8DF1-4EE7-943D-0EBC8084B5BF}">
      <dgm:prSet/>
      <dgm:spPr/>
      <dgm:t>
        <a:bodyPr/>
        <a:lstStyle/>
        <a:p>
          <a:endParaRPr lang="hr-HR"/>
        </a:p>
      </dgm:t>
    </dgm:pt>
    <dgm:pt modelId="{DFBCFB6F-E15B-4403-9B36-63453060FD51}" type="pres">
      <dgm:prSet presAssocID="{46864BF6-C3B4-4E88-8ED7-A7D58DB47D4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hr-HR"/>
        </a:p>
      </dgm:t>
    </dgm:pt>
    <dgm:pt modelId="{C614A519-6F29-4144-BA59-FDB72EFA07AD}" type="pres">
      <dgm:prSet presAssocID="{46864BF6-C3B4-4E88-8ED7-A7D58DB47D4A}" presName="Name1" presStyleCnt="0"/>
      <dgm:spPr/>
    </dgm:pt>
    <dgm:pt modelId="{F2983D11-7574-45C1-A5A5-2EF61222D822}" type="pres">
      <dgm:prSet presAssocID="{46864BF6-C3B4-4E88-8ED7-A7D58DB47D4A}" presName="cycle" presStyleCnt="0"/>
      <dgm:spPr/>
    </dgm:pt>
    <dgm:pt modelId="{66ED6429-6030-47A3-A3C8-07EC2C105A1B}" type="pres">
      <dgm:prSet presAssocID="{46864BF6-C3B4-4E88-8ED7-A7D58DB47D4A}" presName="srcNode" presStyleLbl="node1" presStyleIdx="0" presStyleCnt="3"/>
      <dgm:spPr/>
    </dgm:pt>
    <dgm:pt modelId="{18CCCA23-5680-485C-AAF8-8826A389E1DA}" type="pres">
      <dgm:prSet presAssocID="{46864BF6-C3B4-4E88-8ED7-A7D58DB47D4A}" presName="conn" presStyleLbl="parChTrans1D2" presStyleIdx="0" presStyleCnt="1"/>
      <dgm:spPr/>
      <dgm:t>
        <a:bodyPr/>
        <a:lstStyle/>
        <a:p>
          <a:endParaRPr lang="hr-HR"/>
        </a:p>
      </dgm:t>
    </dgm:pt>
    <dgm:pt modelId="{CDBBEF68-AFB2-4E48-B922-7F139D459308}" type="pres">
      <dgm:prSet presAssocID="{46864BF6-C3B4-4E88-8ED7-A7D58DB47D4A}" presName="extraNode" presStyleLbl="node1" presStyleIdx="0" presStyleCnt="3"/>
      <dgm:spPr/>
    </dgm:pt>
    <dgm:pt modelId="{0246CDE8-DEDB-428D-A9D0-C2E27C2C2BE0}" type="pres">
      <dgm:prSet presAssocID="{46864BF6-C3B4-4E88-8ED7-A7D58DB47D4A}" presName="dstNode" presStyleLbl="node1" presStyleIdx="0" presStyleCnt="3"/>
      <dgm:spPr/>
    </dgm:pt>
    <dgm:pt modelId="{FF7B94D0-EAAD-4DDC-BE20-1CBD7F83CA55}" type="pres">
      <dgm:prSet presAssocID="{B77D3692-9F63-4D61-9596-87BACE0B2047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E47A7DB-37BD-432B-8B6C-AD1752848F04}" type="pres">
      <dgm:prSet presAssocID="{B77D3692-9F63-4D61-9596-87BACE0B2047}" presName="accent_1" presStyleCnt="0"/>
      <dgm:spPr/>
    </dgm:pt>
    <dgm:pt modelId="{8BF6FB4D-092C-4DB2-B4B0-573BCDCCA393}" type="pres">
      <dgm:prSet presAssocID="{B77D3692-9F63-4D61-9596-87BACE0B2047}" presName="accentRepeatNode" presStyleLbl="solidFgAcc1" presStyleIdx="0" presStyleCnt="3"/>
      <dgm:spPr/>
    </dgm:pt>
    <dgm:pt modelId="{E4FC8AC0-3F09-4404-864F-3496E88B8953}" type="pres">
      <dgm:prSet presAssocID="{1C4E7C63-867F-49C6-8B53-C067856A293F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290A04B-089F-4C54-AD31-2C580DA0FF2A}" type="pres">
      <dgm:prSet presAssocID="{1C4E7C63-867F-49C6-8B53-C067856A293F}" presName="accent_2" presStyleCnt="0"/>
      <dgm:spPr/>
    </dgm:pt>
    <dgm:pt modelId="{3CF3CAAA-5E74-4C15-BDEF-17BF3957EC95}" type="pres">
      <dgm:prSet presAssocID="{1C4E7C63-867F-49C6-8B53-C067856A293F}" presName="accentRepeatNode" presStyleLbl="solidFgAcc1" presStyleIdx="1" presStyleCnt="3"/>
      <dgm:spPr/>
    </dgm:pt>
    <dgm:pt modelId="{488D8EE0-5384-4444-9CF7-D071D0DE7019}" type="pres">
      <dgm:prSet presAssocID="{A6DACFF7-AFC0-4E4F-89F8-F2C6049293A6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4C2260B-8158-4DD4-904E-DBC81EFC0258}" type="pres">
      <dgm:prSet presAssocID="{A6DACFF7-AFC0-4E4F-89F8-F2C6049293A6}" presName="accent_3" presStyleCnt="0"/>
      <dgm:spPr/>
    </dgm:pt>
    <dgm:pt modelId="{69D63AC9-FF06-4508-8FC1-728D2DB99086}" type="pres">
      <dgm:prSet presAssocID="{A6DACFF7-AFC0-4E4F-89F8-F2C6049293A6}" presName="accentRepeatNode" presStyleLbl="solidFgAcc1" presStyleIdx="2" presStyleCnt="3"/>
      <dgm:spPr/>
    </dgm:pt>
  </dgm:ptLst>
  <dgm:cxnLst>
    <dgm:cxn modelId="{EB8A01AB-8DF1-4EE7-943D-0EBC8084B5BF}" srcId="{46864BF6-C3B4-4E88-8ED7-A7D58DB47D4A}" destId="{A6DACFF7-AFC0-4E4F-89F8-F2C6049293A6}" srcOrd="2" destOrd="0" parTransId="{75BE6252-FB81-48A7-891B-6AC94D3E1423}" sibTransId="{9CC22068-7AC4-439A-BEAA-E2DE7C78E8E8}"/>
    <dgm:cxn modelId="{13F3BF5C-6D60-4D76-967E-512FAC811328}" srcId="{46864BF6-C3B4-4E88-8ED7-A7D58DB47D4A}" destId="{1C4E7C63-867F-49C6-8B53-C067856A293F}" srcOrd="1" destOrd="0" parTransId="{2B1A6BA4-217C-4AF0-BE4B-21097E147B5D}" sibTransId="{2F6FB631-1636-44A9-A98B-EBAC70CEADC8}"/>
    <dgm:cxn modelId="{9EC19A86-7782-4F43-828E-B21CCAAC22E3}" type="presOf" srcId="{1C4E7C63-867F-49C6-8B53-C067856A293F}" destId="{E4FC8AC0-3F09-4404-864F-3496E88B8953}" srcOrd="0" destOrd="0" presId="urn:microsoft.com/office/officeart/2008/layout/VerticalCurvedList"/>
    <dgm:cxn modelId="{C442C937-B6A6-4A92-8424-C19E7696F399}" type="presOf" srcId="{A6DACFF7-AFC0-4E4F-89F8-F2C6049293A6}" destId="{488D8EE0-5384-4444-9CF7-D071D0DE7019}" srcOrd="0" destOrd="0" presId="urn:microsoft.com/office/officeart/2008/layout/VerticalCurvedList"/>
    <dgm:cxn modelId="{B5BB3A45-7864-4DC9-AA5E-B8A4D168BAB7}" type="presOf" srcId="{A8D0E4F1-BB44-4729-BE1D-8F10FC3C9BB1}" destId="{18CCCA23-5680-485C-AAF8-8826A389E1DA}" srcOrd="0" destOrd="0" presId="urn:microsoft.com/office/officeart/2008/layout/VerticalCurvedList"/>
    <dgm:cxn modelId="{62472F95-5CF1-40C8-B5B6-878CDFFE62C3}" type="presOf" srcId="{46864BF6-C3B4-4E88-8ED7-A7D58DB47D4A}" destId="{DFBCFB6F-E15B-4403-9B36-63453060FD51}" srcOrd="0" destOrd="0" presId="urn:microsoft.com/office/officeart/2008/layout/VerticalCurvedList"/>
    <dgm:cxn modelId="{CCA8FEFA-4433-4BA7-8017-AE2BCF96237D}" type="presOf" srcId="{B77D3692-9F63-4D61-9596-87BACE0B2047}" destId="{FF7B94D0-EAAD-4DDC-BE20-1CBD7F83CA55}" srcOrd="0" destOrd="0" presId="urn:microsoft.com/office/officeart/2008/layout/VerticalCurvedList"/>
    <dgm:cxn modelId="{C1E143CF-A3A5-403C-A2E0-0F25A1E8F6E1}" srcId="{46864BF6-C3B4-4E88-8ED7-A7D58DB47D4A}" destId="{B77D3692-9F63-4D61-9596-87BACE0B2047}" srcOrd="0" destOrd="0" parTransId="{48192924-1B6E-479C-8D52-328A99EC2183}" sibTransId="{A8D0E4F1-BB44-4729-BE1D-8F10FC3C9BB1}"/>
    <dgm:cxn modelId="{1CBFFE89-992D-42F7-AC15-7E04F2EB3154}" type="presParOf" srcId="{DFBCFB6F-E15B-4403-9B36-63453060FD51}" destId="{C614A519-6F29-4144-BA59-FDB72EFA07AD}" srcOrd="0" destOrd="0" presId="urn:microsoft.com/office/officeart/2008/layout/VerticalCurvedList"/>
    <dgm:cxn modelId="{59424EFF-478C-414B-B9F2-035AB5BCA6D7}" type="presParOf" srcId="{C614A519-6F29-4144-BA59-FDB72EFA07AD}" destId="{F2983D11-7574-45C1-A5A5-2EF61222D822}" srcOrd="0" destOrd="0" presId="urn:microsoft.com/office/officeart/2008/layout/VerticalCurvedList"/>
    <dgm:cxn modelId="{57DE4F09-7BCE-4D28-BC9F-6234E09B3504}" type="presParOf" srcId="{F2983D11-7574-45C1-A5A5-2EF61222D822}" destId="{66ED6429-6030-47A3-A3C8-07EC2C105A1B}" srcOrd="0" destOrd="0" presId="urn:microsoft.com/office/officeart/2008/layout/VerticalCurvedList"/>
    <dgm:cxn modelId="{294267A9-510E-44F7-95CB-1474E4195544}" type="presParOf" srcId="{F2983D11-7574-45C1-A5A5-2EF61222D822}" destId="{18CCCA23-5680-485C-AAF8-8826A389E1DA}" srcOrd="1" destOrd="0" presId="urn:microsoft.com/office/officeart/2008/layout/VerticalCurvedList"/>
    <dgm:cxn modelId="{DE2C44BB-F4D9-4582-99B3-2D71A79AEA95}" type="presParOf" srcId="{F2983D11-7574-45C1-A5A5-2EF61222D822}" destId="{CDBBEF68-AFB2-4E48-B922-7F139D459308}" srcOrd="2" destOrd="0" presId="urn:microsoft.com/office/officeart/2008/layout/VerticalCurvedList"/>
    <dgm:cxn modelId="{D7C2411B-2B3D-4CD5-AD76-27E068742D8D}" type="presParOf" srcId="{F2983D11-7574-45C1-A5A5-2EF61222D822}" destId="{0246CDE8-DEDB-428D-A9D0-C2E27C2C2BE0}" srcOrd="3" destOrd="0" presId="urn:microsoft.com/office/officeart/2008/layout/VerticalCurvedList"/>
    <dgm:cxn modelId="{8075504D-F29A-4925-9B1E-D3513600E5BA}" type="presParOf" srcId="{C614A519-6F29-4144-BA59-FDB72EFA07AD}" destId="{FF7B94D0-EAAD-4DDC-BE20-1CBD7F83CA55}" srcOrd="1" destOrd="0" presId="urn:microsoft.com/office/officeart/2008/layout/VerticalCurvedList"/>
    <dgm:cxn modelId="{1E1C9A66-541D-4D0D-B190-0737924F8EDF}" type="presParOf" srcId="{C614A519-6F29-4144-BA59-FDB72EFA07AD}" destId="{BE47A7DB-37BD-432B-8B6C-AD1752848F04}" srcOrd="2" destOrd="0" presId="urn:microsoft.com/office/officeart/2008/layout/VerticalCurvedList"/>
    <dgm:cxn modelId="{F9008AA4-A41D-4F59-8A10-2539124F76C7}" type="presParOf" srcId="{BE47A7DB-37BD-432B-8B6C-AD1752848F04}" destId="{8BF6FB4D-092C-4DB2-B4B0-573BCDCCA393}" srcOrd="0" destOrd="0" presId="urn:microsoft.com/office/officeart/2008/layout/VerticalCurvedList"/>
    <dgm:cxn modelId="{2C9B4BCF-6520-4864-91C9-B43A141A6E66}" type="presParOf" srcId="{C614A519-6F29-4144-BA59-FDB72EFA07AD}" destId="{E4FC8AC0-3F09-4404-864F-3496E88B8953}" srcOrd="3" destOrd="0" presId="urn:microsoft.com/office/officeart/2008/layout/VerticalCurvedList"/>
    <dgm:cxn modelId="{B8980B2E-8144-48B0-AA86-E98332EA11A3}" type="presParOf" srcId="{C614A519-6F29-4144-BA59-FDB72EFA07AD}" destId="{F290A04B-089F-4C54-AD31-2C580DA0FF2A}" srcOrd="4" destOrd="0" presId="urn:microsoft.com/office/officeart/2008/layout/VerticalCurvedList"/>
    <dgm:cxn modelId="{61579446-DD41-4EE6-AF10-A2191C1FC79D}" type="presParOf" srcId="{F290A04B-089F-4C54-AD31-2C580DA0FF2A}" destId="{3CF3CAAA-5E74-4C15-BDEF-17BF3957EC95}" srcOrd="0" destOrd="0" presId="urn:microsoft.com/office/officeart/2008/layout/VerticalCurvedList"/>
    <dgm:cxn modelId="{9401E51D-045F-4C42-A771-8641B911DDD7}" type="presParOf" srcId="{C614A519-6F29-4144-BA59-FDB72EFA07AD}" destId="{488D8EE0-5384-4444-9CF7-D071D0DE7019}" srcOrd="5" destOrd="0" presId="urn:microsoft.com/office/officeart/2008/layout/VerticalCurvedList"/>
    <dgm:cxn modelId="{E55A57B8-F099-4891-9F2D-4900855DDF8A}" type="presParOf" srcId="{C614A519-6F29-4144-BA59-FDB72EFA07AD}" destId="{C4C2260B-8158-4DD4-904E-DBC81EFC0258}" srcOrd="6" destOrd="0" presId="urn:microsoft.com/office/officeart/2008/layout/VerticalCurvedList"/>
    <dgm:cxn modelId="{93A388BB-8FAE-4CDC-818E-CF447F194804}" type="presParOf" srcId="{C4C2260B-8158-4DD4-904E-DBC81EFC0258}" destId="{69D63AC9-FF06-4508-8FC1-728D2DB9908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CA99C8-344C-4B60-94B7-0392A8E2FE1D}" type="doc">
      <dgm:prSet loTypeId="urn:microsoft.com/office/officeart/2005/8/layout/radial5" loCatId="relationship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hr-HR"/>
        </a:p>
      </dgm:t>
    </dgm:pt>
    <dgm:pt modelId="{135240A4-8B65-4D52-94D4-23A7187463BE}">
      <dgm:prSet phldrT="[Text]" custT="1"/>
      <dgm:spPr/>
      <dgm:t>
        <a:bodyPr/>
        <a:lstStyle/>
        <a:p>
          <a:r>
            <a:rPr lang="hr-HR" sz="1800" b="1" dirty="0" smtClean="0"/>
            <a:t>MARKETING DANAS</a:t>
          </a:r>
          <a:endParaRPr lang="hr-HR" sz="1800" b="1" dirty="0"/>
        </a:p>
      </dgm:t>
    </dgm:pt>
    <dgm:pt modelId="{B11F3E1A-5C4A-4AF0-94B9-8BE32D0B3533}" type="parTrans" cxnId="{8F927A5D-2A7D-457B-8BE9-FD89D104635F}">
      <dgm:prSet/>
      <dgm:spPr/>
      <dgm:t>
        <a:bodyPr/>
        <a:lstStyle/>
        <a:p>
          <a:endParaRPr lang="hr-HR" sz="2800" b="1"/>
        </a:p>
      </dgm:t>
    </dgm:pt>
    <dgm:pt modelId="{C4D2E2DB-11EF-4024-8B9B-0FBBFC0036DF}" type="sibTrans" cxnId="{8F927A5D-2A7D-457B-8BE9-FD89D104635F}">
      <dgm:prSet/>
      <dgm:spPr/>
      <dgm:t>
        <a:bodyPr/>
        <a:lstStyle/>
        <a:p>
          <a:endParaRPr lang="hr-HR" sz="2800" b="1"/>
        </a:p>
      </dgm:t>
    </dgm:pt>
    <dgm:pt modelId="{0A509015-2BC2-4B6D-A538-774F75FA1F1F}">
      <dgm:prSet phldrT="[Text]" custT="1"/>
      <dgm:spPr/>
      <dgm:t>
        <a:bodyPr/>
        <a:lstStyle/>
        <a:p>
          <a:r>
            <a:rPr lang="hr-HR" sz="1800" b="1" dirty="0" smtClean="0"/>
            <a:t>FILOZOFIJA</a:t>
          </a:r>
          <a:endParaRPr lang="hr-HR" sz="1800" b="1" dirty="0"/>
        </a:p>
      </dgm:t>
    </dgm:pt>
    <dgm:pt modelId="{CD01F496-F51F-4D20-BF8E-D59F41258540}" type="parTrans" cxnId="{06142DDC-FE81-4F1D-B9CF-6C9232C8481B}">
      <dgm:prSet custT="1"/>
      <dgm:spPr/>
      <dgm:t>
        <a:bodyPr/>
        <a:lstStyle/>
        <a:p>
          <a:endParaRPr lang="hr-HR" sz="1600" b="1"/>
        </a:p>
      </dgm:t>
    </dgm:pt>
    <dgm:pt modelId="{3DF5C2C8-1887-46C2-9A7D-E9CCE04A6387}" type="sibTrans" cxnId="{06142DDC-FE81-4F1D-B9CF-6C9232C8481B}">
      <dgm:prSet/>
      <dgm:spPr/>
      <dgm:t>
        <a:bodyPr/>
        <a:lstStyle/>
        <a:p>
          <a:endParaRPr lang="hr-HR" sz="2800" b="1"/>
        </a:p>
      </dgm:t>
    </dgm:pt>
    <dgm:pt modelId="{F6ABB19C-2646-4787-B765-9A3CE864EBCB}">
      <dgm:prSet phldrT="[Text]" custT="1"/>
      <dgm:spPr/>
      <dgm:t>
        <a:bodyPr/>
        <a:lstStyle/>
        <a:p>
          <a:r>
            <a:rPr lang="hr-HR" sz="1800" b="1" dirty="0" smtClean="0"/>
            <a:t>NAČIN RAZMIŠLJANJA</a:t>
          </a:r>
          <a:endParaRPr lang="hr-HR" sz="1800" b="1" dirty="0"/>
        </a:p>
      </dgm:t>
    </dgm:pt>
    <dgm:pt modelId="{AFE5CBE0-56BA-4926-BC43-0CA99B37B4EB}" type="parTrans" cxnId="{227A6A51-4D0D-4A07-A940-98791AA2F007}">
      <dgm:prSet custT="1"/>
      <dgm:spPr/>
      <dgm:t>
        <a:bodyPr/>
        <a:lstStyle/>
        <a:p>
          <a:endParaRPr lang="hr-HR" sz="1600" b="1"/>
        </a:p>
      </dgm:t>
    </dgm:pt>
    <dgm:pt modelId="{69864317-7F5D-4880-B2F7-0B6E4E78DE1F}" type="sibTrans" cxnId="{227A6A51-4D0D-4A07-A940-98791AA2F007}">
      <dgm:prSet/>
      <dgm:spPr/>
      <dgm:t>
        <a:bodyPr/>
        <a:lstStyle/>
        <a:p>
          <a:endParaRPr lang="hr-HR" sz="2800" b="1"/>
        </a:p>
      </dgm:t>
    </dgm:pt>
    <dgm:pt modelId="{D8537A16-1C1F-455E-A94D-03BA531EA9EB}">
      <dgm:prSet phldrT="[Text]" custT="1"/>
      <dgm:spPr/>
      <dgm:t>
        <a:bodyPr/>
        <a:lstStyle/>
        <a:p>
          <a:r>
            <a:rPr lang="hr-HR" sz="1800" b="1" dirty="0" smtClean="0"/>
            <a:t>NAČIN STRUKTURIRANJA POSLOVANJA</a:t>
          </a:r>
          <a:endParaRPr lang="hr-HR" sz="1800" b="1" dirty="0"/>
        </a:p>
      </dgm:t>
    </dgm:pt>
    <dgm:pt modelId="{7510F57C-6531-4DF7-BE79-6B20F62F1828}" type="parTrans" cxnId="{4096A38C-141C-4300-98E8-6EEC98CD69F9}">
      <dgm:prSet custT="1"/>
      <dgm:spPr/>
      <dgm:t>
        <a:bodyPr/>
        <a:lstStyle/>
        <a:p>
          <a:endParaRPr lang="hr-HR" sz="1600" b="1"/>
        </a:p>
      </dgm:t>
    </dgm:pt>
    <dgm:pt modelId="{74CF7F57-7391-40A8-BD29-4E1D7DDB9043}" type="sibTrans" cxnId="{4096A38C-141C-4300-98E8-6EEC98CD69F9}">
      <dgm:prSet/>
      <dgm:spPr/>
      <dgm:t>
        <a:bodyPr/>
        <a:lstStyle/>
        <a:p>
          <a:endParaRPr lang="hr-HR" sz="2800" b="1"/>
        </a:p>
      </dgm:t>
    </dgm:pt>
    <dgm:pt modelId="{9649A8BD-CF2C-44A3-94DF-5048B5A0F9E6}">
      <dgm:prSet phldrT="[Text]" custT="1"/>
      <dgm:spPr/>
      <dgm:t>
        <a:bodyPr/>
        <a:lstStyle/>
        <a:p>
          <a:r>
            <a:rPr lang="hr-HR" sz="1800" b="1" dirty="0" smtClean="0"/>
            <a:t>PRIMJENJIV U SVIM SEKTORIMA</a:t>
          </a:r>
          <a:endParaRPr lang="hr-HR" sz="1800" b="1" dirty="0"/>
        </a:p>
      </dgm:t>
    </dgm:pt>
    <dgm:pt modelId="{F15AAAEF-B11B-42AC-8D3B-53B7FD36D8C7}" type="parTrans" cxnId="{AC8A697B-D461-4C63-9BF5-03BC0045020D}">
      <dgm:prSet/>
      <dgm:spPr/>
      <dgm:t>
        <a:bodyPr/>
        <a:lstStyle/>
        <a:p>
          <a:endParaRPr lang="hr-HR"/>
        </a:p>
      </dgm:t>
    </dgm:pt>
    <dgm:pt modelId="{34830CA6-2C29-4251-9671-0DEBFBB7BD22}" type="sibTrans" cxnId="{AC8A697B-D461-4C63-9BF5-03BC0045020D}">
      <dgm:prSet/>
      <dgm:spPr/>
      <dgm:t>
        <a:bodyPr/>
        <a:lstStyle/>
        <a:p>
          <a:endParaRPr lang="hr-HR"/>
        </a:p>
      </dgm:t>
    </dgm:pt>
    <dgm:pt modelId="{9E5307FE-F947-4382-B9FE-00651C6F7D57}" type="pres">
      <dgm:prSet presAssocID="{0FCA99C8-344C-4B60-94B7-0392A8E2FE1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AC6220A-1F43-4F45-AD9C-72007E9CDDB3}" type="pres">
      <dgm:prSet presAssocID="{135240A4-8B65-4D52-94D4-23A7187463BE}" presName="centerShape" presStyleLbl="node0" presStyleIdx="0" presStyleCnt="1" custScaleX="171177" custScaleY="156282" custLinFactNeighborX="-977" custLinFactNeighborY="-3833"/>
      <dgm:spPr/>
      <dgm:t>
        <a:bodyPr/>
        <a:lstStyle/>
        <a:p>
          <a:endParaRPr lang="hr-HR"/>
        </a:p>
      </dgm:t>
    </dgm:pt>
    <dgm:pt modelId="{B10782EF-E7F8-41B3-9EC3-5861564E66BD}" type="pres">
      <dgm:prSet presAssocID="{CD01F496-F51F-4D20-BF8E-D59F41258540}" presName="parTrans" presStyleLbl="sibTrans2D1" presStyleIdx="0" presStyleCnt="4"/>
      <dgm:spPr/>
      <dgm:t>
        <a:bodyPr/>
        <a:lstStyle/>
        <a:p>
          <a:endParaRPr lang="hr-HR"/>
        </a:p>
      </dgm:t>
    </dgm:pt>
    <dgm:pt modelId="{C815E64F-627D-4A54-9708-F699B25E5E9D}" type="pres">
      <dgm:prSet presAssocID="{CD01F496-F51F-4D20-BF8E-D59F41258540}" presName="connectorText" presStyleLbl="sibTrans2D1" presStyleIdx="0" presStyleCnt="4"/>
      <dgm:spPr/>
      <dgm:t>
        <a:bodyPr/>
        <a:lstStyle/>
        <a:p>
          <a:endParaRPr lang="hr-HR"/>
        </a:p>
      </dgm:t>
    </dgm:pt>
    <dgm:pt modelId="{2F32E178-2CAE-4C41-B2FA-723DAA5CDE3A}" type="pres">
      <dgm:prSet presAssocID="{0A509015-2BC2-4B6D-A538-774F75FA1F1F}" presName="node" presStyleLbl="node1" presStyleIdx="0" presStyleCnt="4" custScaleX="148097" custScaleY="61650" custRadScaleRad="112185" custRadScaleInc="2206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hr-HR"/>
        </a:p>
      </dgm:t>
    </dgm:pt>
    <dgm:pt modelId="{A13EF38D-0A0A-4279-AF15-FB408B1E6C8F}" type="pres">
      <dgm:prSet presAssocID="{AFE5CBE0-56BA-4926-BC43-0CA99B37B4EB}" presName="parTrans" presStyleLbl="sibTrans2D1" presStyleIdx="1" presStyleCnt="4"/>
      <dgm:spPr/>
      <dgm:t>
        <a:bodyPr/>
        <a:lstStyle/>
        <a:p>
          <a:endParaRPr lang="hr-HR"/>
        </a:p>
      </dgm:t>
    </dgm:pt>
    <dgm:pt modelId="{C5523D42-323C-49F8-981A-13CA64342ABE}" type="pres">
      <dgm:prSet presAssocID="{AFE5CBE0-56BA-4926-BC43-0CA99B37B4EB}" presName="connectorText" presStyleLbl="sibTrans2D1" presStyleIdx="1" presStyleCnt="4"/>
      <dgm:spPr/>
      <dgm:t>
        <a:bodyPr/>
        <a:lstStyle/>
        <a:p>
          <a:endParaRPr lang="hr-HR"/>
        </a:p>
      </dgm:t>
    </dgm:pt>
    <dgm:pt modelId="{3B6B7BF8-0FBB-4168-BA69-F794F451F002}" type="pres">
      <dgm:prSet presAssocID="{F6ABB19C-2646-4787-B765-9A3CE864EBCB}" presName="node" presStyleLbl="node1" presStyleIdx="1" presStyleCnt="4" custScaleX="148097" custScaleY="61650" custRadScaleRad="149517" custRadScaleInc="-10832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hr-HR"/>
        </a:p>
      </dgm:t>
    </dgm:pt>
    <dgm:pt modelId="{32202198-731F-4445-9A2C-730E6D4A0493}" type="pres">
      <dgm:prSet presAssocID="{7510F57C-6531-4DF7-BE79-6B20F62F1828}" presName="parTrans" presStyleLbl="sibTrans2D1" presStyleIdx="2" presStyleCnt="4"/>
      <dgm:spPr/>
      <dgm:t>
        <a:bodyPr/>
        <a:lstStyle/>
        <a:p>
          <a:endParaRPr lang="hr-HR"/>
        </a:p>
      </dgm:t>
    </dgm:pt>
    <dgm:pt modelId="{B1D25545-E64C-47D4-B98F-21EA12CBE2D1}" type="pres">
      <dgm:prSet presAssocID="{7510F57C-6531-4DF7-BE79-6B20F62F1828}" presName="connectorText" presStyleLbl="sibTrans2D1" presStyleIdx="2" presStyleCnt="4"/>
      <dgm:spPr/>
      <dgm:t>
        <a:bodyPr/>
        <a:lstStyle/>
        <a:p>
          <a:endParaRPr lang="hr-HR"/>
        </a:p>
      </dgm:t>
    </dgm:pt>
    <dgm:pt modelId="{90908377-017C-441F-B104-3C254AE317DB}" type="pres">
      <dgm:prSet presAssocID="{D8537A16-1C1F-455E-A94D-03BA531EA9EB}" presName="node" presStyleLbl="node1" presStyleIdx="2" presStyleCnt="4" custScaleX="181822" custScaleY="61650" custRadScaleRad="118731" custRadScaleInc="-934">
        <dgm:presLayoutVars>
          <dgm:bulletEnabled val="1"/>
        </dgm:presLayoutVars>
      </dgm:prSet>
      <dgm:spPr>
        <a:prstGeom prst="flowChartAlternateProcess">
          <a:avLst/>
        </a:prstGeom>
      </dgm:spPr>
      <dgm:t>
        <a:bodyPr/>
        <a:lstStyle/>
        <a:p>
          <a:endParaRPr lang="hr-HR"/>
        </a:p>
      </dgm:t>
    </dgm:pt>
    <dgm:pt modelId="{FAEF4AE9-E450-4B39-942B-767CD1935674}" type="pres">
      <dgm:prSet presAssocID="{F15AAAEF-B11B-42AC-8D3B-53B7FD36D8C7}" presName="parTrans" presStyleLbl="sibTrans2D1" presStyleIdx="3" presStyleCnt="4"/>
      <dgm:spPr/>
      <dgm:t>
        <a:bodyPr/>
        <a:lstStyle/>
        <a:p>
          <a:endParaRPr lang="hr-HR"/>
        </a:p>
      </dgm:t>
    </dgm:pt>
    <dgm:pt modelId="{2EE1C707-477C-49CD-91A3-76E9B351E121}" type="pres">
      <dgm:prSet presAssocID="{F15AAAEF-B11B-42AC-8D3B-53B7FD36D8C7}" presName="connectorText" presStyleLbl="sibTrans2D1" presStyleIdx="3" presStyleCnt="4"/>
      <dgm:spPr/>
      <dgm:t>
        <a:bodyPr/>
        <a:lstStyle/>
        <a:p>
          <a:endParaRPr lang="hr-HR"/>
        </a:p>
      </dgm:t>
    </dgm:pt>
    <dgm:pt modelId="{1D1065C3-3E72-48E1-9739-4CE07E6AC109}" type="pres">
      <dgm:prSet presAssocID="{9649A8BD-CF2C-44A3-94DF-5048B5A0F9E6}" presName="node" presStyleLbl="node1" presStyleIdx="3" presStyleCnt="4" custScaleX="167031" custScaleY="60181" custRadScaleRad="165208" custRadScaleInc="1355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hr-HR"/>
        </a:p>
      </dgm:t>
    </dgm:pt>
  </dgm:ptLst>
  <dgm:cxnLst>
    <dgm:cxn modelId="{5A10319A-8051-45A0-A92E-A654B57CC321}" type="presOf" srcId="{CD01F496-F51F-4D20-BF8E-D59F41258540}" destId="{B10782EF-E7F8-41B3-9EC3-5861564E66BD}" srcOrd="0" destOrd="0" presId="urn:microsoft.com/office/officeart/2005/8/layout/radial5"/>
    <dgm:cxn modelId="{7C7589F4-38AC-4847-B8CD-9195BE8E0399}" type="presOf" srcId="{0FCA99C8-344C-4B60-94B7-0392A8E2FE1D}" destId="{9E5307FE-F947-4382-B9FE-00651C6F7D57}" srcOrd="0" destOrd="0" presId="urn:microsoft.com/office/officeart/2005/8/layout/radial5"/>
    <dgm:cxn modelId="{961EEE63-C521-4EA1-897C-65353CEE9ADF}" type="presOf" srcId="{F15AAAEF-B11B-42AC-8D3B-53B7FD36D8C7}" destId="{FAEF4AE9-E450-4B39-942B-767CD1935674}" srcOrd="0" destOrd="0" presId="urn:microsoft.com/office/officeart/2005/8/layout/radial5"/>
    <dgm:cxn modelId="{1B9200CE-A073-4078-8124-C3CB0B09398A}" type="presOf" srcId="{D8537A16-1C1F-455E-A94D-03BA531EA9EB}" destId="{90908377-017C-441F-B104-3C254AE317DB}" srcOrd="0" destOrd="0" presId="urn:microsoft.com/office/officeart/2005/8/layout/radial5"/>
    <dgm:cxn modelId="{1F5BEBC7-B3F0-498D-848F-931C1EBBDE4A}" type="presOf" srcId="{9649A8BD-CF2C-44A3-94DF-5048B5A0F9E6}" destId="{1D1065C3-3E72-48E1-9739-4CE07E6AC109}" srcOrd="0" destOrd="0" presId="urn:microsoft.com/office/officeart/2005/8/layout/radial5"/>
    <dgm:cxn modelId="{12B59377-55D2-4445-9C34-6BFB3A54ECC2}" type="presOf" srcId="{135240A4-8B65-4D52-94D4-23A7187463BE}" destId="{AAC6220A-1F43-4F45-AD9C-72007E9CDDB3}" srcOrd="0" destOrd="0" presId="urn:microsoft.com/office/officeart/2005/8/layout/radial5"/>
    <dgm:cxn modelId="{EF791C54-CA61-49DB-A7FD-662B350768FE}" type="presOf" srcId="{0A509015-2BC2-4B6D-A538-774F75FA1F1F}" destId="{2F32E178-2CAE-4C41-B2FA-723DAA5CDE3A}" srcOrd="0" destOrd="0" presId="urn:microsoft.com/office/officeart/2005/8/layout/radial5"/>
    <dgm:cxn modelId="{8F927A5D-2A7D-457B-8BE9-FD89D104635F}" srcId="{0FCA99C8-344C-4B60-94B7-0392A8E2FE1D}" destId="{135240A4-8B65-4D52-94D4-23A7187463BE}" srcOrd="0" destOrd="0" parTransId="{B11F3E1A-5C4A-4AF0-94B9-8BE32D0B3533}" sibTransId="{C4D2E2DB-11EF-4024-8B9B-0FBBFC0036DF}"/>
    <dgm:cxn modelId="{6B3AB46C-5347-46F4-A1C4-C8BC38BC5DCF}" type="presOf" srcId="{7510F57C-6531-4DF7-BE79-6B20F62F1828}" destId="{32202198-731F-4445-9A2C-730E6D4A0493}" srcOrd="0" destOrd="0" presId="urn:microsoft.com/office/officeart/2005/8/layout/radial5"/>
    <dgm:cxn modelId="{1BD4083B-776D-471A-8630-F05D3310BC0C}" type="presOf" srcId="{F6ABB19C-2646-4787-B765-9A3CE864EBCB}" destId="{3B6B7BF8-0FBB-4168-BA69-F794F451F002}" srcOrd="0" destOrd="0" presId="urn:microsoft.com/office/officeart/2005/8/layout/radial5"/>
    <dgm:cxn modelId="{4096A38C-141C-4300-98E8-6EEC98CD69F9}" srcId="{135240A4-8B65-4D52-94D4-23A7187463BE}" destId="{D8537A16-1C1F-455E-A94D-03BA531EA9EB}" srcOrd="2" destOrd="0" parTransId="{7510F57C-6531-4DF7-BE79-6B20F62F1828}" sibTransId="{74CF7F57-7391-40A8-BD29-4E1D7DDB9043}"/>
    <dgm:cxn modelId="{06142DDC-FE81-4F1D-B9CF-6C9232C8481B}" srcId="{135240A4-8B65-4D52-94D4-23A7187463BE}" destId="{0A509015-2BC2-4B6D-A538-774F75FA1F1F}" srcOrd="0" destOrd="0" parTransId="{CD01F496-F51F-4D20-BF8E-D59F41258540}" sibTransId="{3DF5C2C8-1887-46C2-9A7D-E9CCE04A6387}"/>
    <dgm:cxn modelId="{0DDB8077-18B4-457D-9B93-2E94E2077B93}" type="presOf" srcId="{AFE5CBE0-56BA-4926-BC43-0CA99B37B4EB}" destId="{A13EF38D-0A0A-4279-AF15-FB408B1E6C8F}" srcOrd="0" destOrd="0" presId="urn:microsoft.com/office/officeart/2005/8/layout/radial5"/>
    <dgm:cxn modelId="{8C5A2AE9-17DB-4518-9441-637EC761DF4D}" type="presOf" srcId="{CD01F496-F51F-4D20-BF8E-D59F41258540}" destId="{C815E64F-627D-4A54-9708-F699B25E5E9D}" srcOrd="1" destOrd="0" presId="urn:microsoft.com/office/officeart/2005/8/layout/radial5"/>
    <dgm:cxn modelId="{AC8A697B-D461-4C63-9BF5-03BC0045020D}" srcId="{135240A4-8B65-4D52-94D4-23A7187463BE}" destId="{9649A8BD-CF2C-44A3-94DF-5048B5A0F9E6}" srcOrd="3" destOrd="0" parTransId="{F15AAAEF-B11B-42AC-8D3B-53B7FD36D8C7}" sibTransId="{34830CA6-2C29-4251-9671-0DEBFBB7BD22}"/>
    <dgm:cxn modelId="{499FBEEC-12E6-4475-94D8-88205BE8FB67}" type="presOf" srcId="{7510F57C-6531-4DF7-BE79-6B20F62F1828}" destId="{B1D25545-E64C-47D4-B98F-21EA12CBE2D1}" srcOrd="1" destOrd="0" presId="urn:microsoft.com/office/officeart/2005/8/layout/radial5"/>
    <dgm:cxn modelId="{CD8979AB-78EA-4AC9-9516-A7F829A939AF}" type="presOf" srcId="{AFE5CBE0-56BA-4926-BC43-0CA99B37B4EB}" destId="{C5523D42-323C-49F8-981A-13CA64342ABE}" srcOrd="1" destOrd="0" presId="urn:microsoft.com/office/officeart/2005/8/layout/radial5"/>
    <dgm:cxn modelId="{C014FB40-7C18-4D3F-ABE5-CF9C19CF504E}" type="presOf" srcId="{F15AAAEF-B11B-42AC-8D3B-53B7FD36D8C7}" destId="{2EE1C707-477C-49CD-91A3-76E9B351E121}" srcOrd="1" destOrd="0" presId="urn:microsoft.com/office/officeart/2005/8/layout/radial5"/>
    <dgm:cxn modelId="{227A6A51-4D0D-4A07-A940-98791AA2F007}" srcId="{135240A4-8B65-4D52-94D4-23A7187463BE}" destId="{F6ABB19C-2646-4787-B765-9A3CE864EBCB}" srcOrd="1" destOrd="0" parTransId="{AFE5CBE0-56BA-4926-BC43-0CA99B37B4EB}" sibTransId="{69864317-7F5D-4880-B2F7-0B6E4E78DE1F}"/>
    <dgm:cxn modelId="{EF7A7787-0957-427C-BA40-ABF0BADB128B}" type="presParOf" srcId="{9E5307FE-F947-4382-B9FE-00651C6F7D57}" destId="{AAC6220A-1F43-4F45-AD9C-72007E9CDDB3}" srcOrd="0" destOrd="0" presId="urn:microsoft.com/office/officeart/2005/8/layout/radial5"/>
    <dgm:cxn modelId="{774A9076-471B-403F-A5CA-A67F4E76A75C}" type="presParOf" srcId="{9E5307FE-F947-4382-B9FE-00651C6F7D57}" destId="{B10782EF-E7F8-41B3-9EC3-5861564E66BD}" srcOrd="1" destOrd="0" presId="urn:microsoft.com/office/officeart/2005/8/layout/radial5"/>
    <dgm:cxn modelId="{8C0F6F42-47E0-44AD-811C-DF02943B8D3D}" type="presParOf" srcId="{B10782EF-E7F8-41B3-9EC3-5861564E66BD}" destId="{C815E64F-627D-4A54-9708-F699B25E5E9D}" srcOrd="0" destOrd="0" presId="urn:microsoft.com/office/officeart/2005/8/layout/radial5"/>
    <dgm:cxn modelId="{E716AFAF-F2B6-4B06-88C1-DF06BB1793DA}" type="presParOf" srcId="{9E5307FE-F947-4382-B9FE-00651C6F7D57}" destId="{2F32E178-2CAE-4C41-B2FA-723DAA5CDE3A}" srcOrd="2" destOrd="0" presId="urn:microsoft.com/office/officeart/2005/8/layout/radial5"/>
    <dgm:cxn modelId="{D178E815-23BC-45D5-8580-C417FB72F912}" type="presParOf" srcId="{9E5307FE-F947-4382-B9FE-00651C6F7D57}" destId="{A13EF38D-0A0A-4279-AF15-FB408B1E6C8F}" srcOrd="3" destOrd="0" presId="urn:microsoft.com/office/officeart/2005/8/layout/radial5"/>
    <dgm:cxn modelId="{2AA5C408-B214-4347-A07E-37F7284B7518}" type="presParOf" srcId="{A13EF38D-0A0A-4279-AF15-FB408B1E6C8F}" destId="{C5523D42-323C-49F8-981A-13CA64342ABE}" srcOrd="0" destOrd="0" presId="urn:microsoft.com/office/officeart/2005/8/layout/radial5"/>
    <dgm:cxn modelId="{A795196F-8C48-49EF-A5E3-5CFA62CF0677}" type="presParOf" srcId="{9E5307FE-F947-4382-B9FE-00651C6F7D57}" destId="{3B6B7BF8-0FBB-4168-BA69-F794F451F002}" srcOrd="4" destOrd="0" presId="urn:microsoft.com/office/officeart/2005/8/layout/radial5"/>
    <dgm:cxn modelId="{D043979B-3A3B-4490-8833-C1A59253EA00}" type="presParOf" srcId="{9E5307FE-F947-4382-B9FE-00651C6F7D57}" destId="{32202198-731F-4445-9A2C-730E6D4A0493}" srcOrd="5" destOrd="0" presId="urn:microsoft.com/office/officeart/2005/8/layout/radial5"/>
    <dgm:cxn modelId="{4E33C069-A397-43B4-B968-BFD97850ECD5}" type="presParOf" srcId="{32202198-731F-4445-9A2C-730E6D4A0493}" destId="{B1D25545-E64C-47D4-B98F-21EA12CBE2D1}" srcOrd="0" destOrd="0" presId="urn:microsoft.com/office/officeart/2005/8/layout/radial5"/>
    <dgm:cxn modelId="{08A80C6D-705F-4004-8282-C252A34EAF27}" type="presParOf" srcId="{9E5307FE-F947-4382-B9FE-00651C6F7D57}" destId="{90908377-017C-441F-B104-3C254AE317DB}" srcOrd="6" destOrd="0" presId="urn:microsoft.com/office/officeart/2005/8/layout/radial5"/>
    <dgm:cxn modelId="{B02E5A75-8345-4463-8ACF-4E85534EEBC8}" type="presParOf" srcId="{9E5307FE-F947-4382-B9FE-00651C6F7D57}" destId="{FAEF4AE9-E450-4B39-942B-767CD1935674}" srcOrd="7" destOrd="0" presId="urn:microsoft.com/office/officeart/2005/8/layout/radial5"/>
    <dgm:cxn modelId="{41E50F49-A682-4017-AFF2-551A64299BF6}" type="presParOf" srcId="{FAEF4AE9-E450-4B39-942B-767CD1935674}" destId="{2EE1C707-477C-49CD-91A3-76E9B351E121}" srcOrd="0" destOrd="0" presId="urn:microsoft.com/office/officeart/2005/8/layout/radial5"/>
    <dgm:cxn modelId="{950D7380-3CA9-41D0-8846-E60DE11B3B20}" type="presParOf" srcId="{9E5307FE-F947-4382-B9FE-00651C6F7D57}" destId="{1D1065C3-3E72-48E1-9739-4CE07E6AC109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251692-ED34-43C9-A552-117EC8F418A4}" type="doc">
      <dgm:prSet loTypeId="urn:microsoft.com/office/officeart/2005/8/layout/radial5" loCatId="relationship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hr-HR"/>
        </a:p>
      </dgm:t>
    </dgm:pt>
    <dgm:pt modelId="{C83EE437-0DA5-4FBD-BA8B-E82CB9272C94}">
      <dgm:prSet phldrT="[Text]" custT="1"/>
      <dgm:spPr/>
      <dgm:t>
        <a:bodyPr/>
        <a:lstStyle/>
        <a:p>
          <a:r>
            <a:rPr lang="hr-HR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TURIZAM</a:t>
          </a:r>
          <a:endParaRPr lang="hr-HR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CF99FC-6E84-4671-BB17-B81BFA40048A}" type="parTrans" cxnId="{546FCDE8-0438-4329-9B30-C73566DCB43B}">
      <dgm:prSet/>
      <dgm:spPr/>
      <dgm:t>
        <a:bodyPr/>
        <a:lstStyle/>
        <a:p>
          <a:endParaRPr lang="hr-HR"/>
        </a:p>
      </dgm:t>
    </dgm:pt>
    <dgm:pt modelId="{235447CA-CCCA-425E-98F5-FC365D862878}" type="sibTrans" cxnId="{546FCDE8-0438-4329-9B30-C73566DCB43B}">
      <dgm:prSet/>
      <dgm:spPr/>
      <dgm:t>
        <a:bodyPr/>
        <a:lstStyle/>
        <a:p>
          <a:endParaRPr lang="hr-HR"/>
        </a:p>
      </dgm:t>
    </dgm:pt>
    <dgm:pt modelId="{6CCC1E84-C5AB-4E73-82EE-D17EE53EC1B7}">
      <dgm:prSet phldrT="[Text]" custT="1"/>
      <dgm:spPr/>
      <dgm:t>
        <a:bodyPr/>
        <a:lstStyle/>
        <a:p>
          <a:r>
            <a:rPr lang="hr-HR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HOTELIJERSTVO</a:t>
          </a:r>
          <a:endParaRPr lang="hr-HR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C0D91A-E8C0-4630-83ED-E00AE89C86D8}" type="parTrans" cxnId="{1980A3BA-A274-4131-9401-DE29EA421C13}">
      <dgm:prSet/>
      <dgm:spPr/>
      <dgm:t>
        <a:bodyPr/>
        <a:lstStyle/>
        <a:p>
          <a:endParaRPr lang="hr-HR"/>
        </a:p>
      </dgm:t>
    </dgm:pt>
    <dgm:pt modelId="{97147B43-B22C-4EAD-8B9E-D4680A80D222}" type="sibTrans" cxnId="{1980A3BA-A274-4131-9401-DE29EA421C13}">
      <dgm:prSet/>
      <dgm:spPr/>
      <dgm:t>
        <a:bodyPr/>
        <a:lstStyle/>
        <a:p>
          <a:endParaRPr lang="hr-HR"/>
        </a:p>
      </dgm:t>
    </dgm:pt>
    <dgm:pt modelId="{829245C8-247A-4C64-86C4-FFAAD14120F4}">
      <dgm:prSet phldrT="[Text]" custT="1"/>
      <dgm:spPr/>
      <dgm:t>
        <a:bodyPr/>
        <a:lstStyle/>
        <a:p>
          <a:r>
            <a:rPr lang="hr-HR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UGOSTITELJSTVO</a:t>
          </a:r>
          <a:endParaRPr lang="hr-HR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FC65289-81AB-4B45-8A1A-8BD23672CCF9}" type="parTrans" cxnId="{A5B80736-7312-434B-8CF7-D67CD295E256}">
      <dgm:prSet/>
      <dgm:spPr/>
      <dgm:t>
        <a:bodyPr/>
        <a:lstStyle/>
        <a:p>
          <a:endParaRPr lang="hr-HR"/>
        </a:p>
      </dgm:t>
    </dgm:pt>
    <dgm:pt modelId="{112417FF-59ED-4BA5-8C11-3601FECB0B58}" type="sibTrans" cxnId="{A5B80736-7312-434B-8CF7-D67CD295E256}">
      <dgm:prSet/>
      <dgm:spPr/>
      <dgm:t>
        <a:bodyPr/>
        <a:lstStyle/>
        <a:p>
          <a:endParaRPr lang="hr-HR"/>
        </a:p>
      </dgm:t>
    </dgm:pt>
    <dgm:pt modelId="{E73C70BB-9924-4B65-97B1-F7221AC2C88D}">
      <dgm:prSet phldrT="[Text]" custT="1"/>
      <dgm:spPr/>
      <dgm:t>
        <a:bodyPr/>
        <a:lstStyle/>
        <a:p>
          <a:r>
            <a:rPr lang="hr-HR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PUTOVANJA</a:t>
          </a:r>
          <a:endParaRPr lang="hr-HR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497E49-B784-4DA2-8507-9F657DD63A9B}" type="parTrans" cxnId="{CDFA3337-3627-434E-A079-33B2D0401D2F}">
      <dgm:prSet/>
      <dgm:spPr/>
      <dgm:t>
        <a:bodyPr/>
        <a:lstStyle/>
        <a:p>
          <a:endParaRPr lang="hr-HR"/>
        </a:p>
      </dgm:t>
    </dgm:pt>
    <dgm:pt modelId="{E1246F15-C1D0-4CBA-94F5-6FA37B7CE256}" type="sibTrans" cxnId="{CDFA3337-3627-434E-A079-33B2D0401D2F}">
      <dgm:prSet/>
      <dgm:spPr/>
      <dgm:t>
        <a:bodyPr/>
        <a:lstStyle/>
        <a:p>
          <a:endParaRPr lang="hr-HR"/>
        </a:p>
      </dgm:t>
    </dgm:pt>
    <dgm:pt modelId="{B039DA2C-DBE4-491A-97A3-F6F44D841026}" type="pres">
      <dgm:prSet presAssocID="{B8251692-ED34-43C9-A552-117EC8F418A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89F244A-B2DE-45F9-A413-436FABE66513}" type="pres">
      <dgm:prSet presAssocID="{C83EE437-0DA5-4FBD-BA8B-E82CB9272C94}" presName="centerShape" presStyleLbl="node0" presStyleIdx="0" presStyleCnt="1" custScaleX="129003" custScaleY="121049" custLinFactNeighborX="-481" custLinFactNeighborY="-6873"/>
      <dgm:spPr/>
      <dgm:t>
        <a:bodyPr/>
        <a:lstStyle/>
        <a:p>
          <a:endParaRPr lang="hr-HR"/>
        </a:p>
      </dgm:t>
    </dgm:pt>
    <dgm:pt modelId="{DC772AEE-1F5F-4825-A794-B88D9B43BE29}" type="pres">
      <dgm:prSet presAssocID="{60C0D91A-E8C0-4630-83ED-E00AE89C86D8}" presName="parTrans" presStyleLbl="sibTrans2D1" presStyleIdx="0" presStyleCnt="3"/>
      <dgm:spPr/>
      <dgm:t>
        <a:bodyPr/>
        <a:lstStyle/>
        <a:p>
          <a:endParaRPr lang="hr-HR"/>
        </a:p>
      </dgm:t>
    </dgm:pt>
    <dgm:pt modelId="{0D2E1D08-BCA9-41A0-8B70-984A53617C2C}" type="pres">
      <dgm:prSet presAssocID="{60C0D91A-E8C0-4630-83ED-E00AE89C86D8}" presName="connectorText" presStyleLbl="sibTrans2D1" presStyleIdx="0" presStyleCnt="3"/>
      <dgm:spPr/>
      <dgm:t>
        <a:bodyPr/>
        <a:lstStyle/>
        <a:p>
          <a:endParaRPr lang="hr-HR"/>
        </a:p>
      </dgm:t>
    </dgm:pt>
    <dgm:pt modelId="{156DCE30-4858-4265-A467-65546A9EBBE5}" type="pres">
      <dgm:prSet presAssocID="{6CCC1E84-C5AB-4E73-82EE-D17EE53EC1B7}" presName="node" presStyleLbl="node1" presStyleIdx="0" presStyleCnt="3" custScaleX="147358" custScaleY="46979" custRadScaleRad="113171" custRadScaleInc="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hr-HR"/>
        </a:p>
      </dgm:t>
    </dgm:pt>
    <dgm:pt modelId="{5983C6AC-EFDB-47F8-BE0A-F1914C5B7724}" type="pres">
      <dgm:prSet presAssocID="{DFC65289-81AB-4B45-8A1A-8BD23672CCF9}" presName="parTrans" presStyleLbl="sibTrans2D1" presStyleIdx="1" presStyleCnt="3"/>
      <dgm:spPr/>
      <dgm:t>
        <a:bodyPr/>
        <a:lstStyle/>
        <a:p>
          <a:endParaRPr lang="hr-HR"/>
        </a:p>
      </dgm:t>
    </dgm:pt>
    <dgm:pt modelId="{C674051D-8BBA-42F1-BA7C-3874CFB4180F}" type="pres">
      <dgm:prSet presAssocID="{DFC65289-81AB-4B45-8A1A-8BD23672CCF9}" presName="connectorText" presStyleLbl="sibTrans2D1" presStyleIdx="1" presStyleCnt="3"/>
      <dgm:spPr/>
      <dgm:t>
        <a:bodyPr/>
        <a:lstStyle/>
        <a:p>
          <a:endParaRPr lang="hr-HR"/>
        </a:p>
      </dgm:t>
    </dgm:pt>
    <dgm:pt modelId="{7E5AC1B5-CB73-4E2B-932D-AEBCE774E746}" type="pres">
      <dgm:prSet presAssocID="{829245C8-247A-4C64-86C4-FFAAD14120F4}" presName="node" presStyleLbl="node1" presStyleIdx="1" presStyleCnt="3" custScaleX="147358" custScaleY="46979" custRadScaleRad="118124" custRadScaleInc="590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hr-HR"/>
        </a:p>
      </dgm:t>
    </dgm:pt>
    <dgm:pt modelId="{CBA229C4-5677-4C9D-82ED-B34C3EB4AEEB}" type="pres">
      <dgm:prSet presAssocID="{14497E49-B784-4DA2-8507-9F657DD63A9B}" presName="parTrans" presStyleLbl="sibTrans2D1" presStyleIdx="2" presStyleCnt="3"/>
      <dgm:spPr/>
      <dgm:t>
        <a:bodyPr/>
        <a:lstStyle/>
        <a:p>
          <a:endParaRPr lang="hr-HR"/>
        </a:p>
      </dgm:t>
    </dgm:pt>
    <dgm:pt modelId="{9F1080D5-FA8E-4535-816E-992FF458925A}" type="pres">
      <dgm:prSet presAssocID="{14497E49-B784-4DA2-8507-9F657DD63A9B}" presName="connectorText" presStyleLbl="sibTrans2D1" presStyleIdx="2" presStyleCnt="3"/>
      <dgm:spPr/>
      <dgm:t>
        <a:bodyPr/>
        <a:lstStyle/>
        <a:p>
          <a:endParaRPr lang="hr-HR"/>
        </a:p>
      </dgm:t>
    </dgm:pt>
    <dgm:pt modelId="{5E3D6981-1B13-4A93-8741-BAD82200F82F}" type="pres">
      <dgm:prSet presAssocID="{E73C70BB-9924-4B65-97B1-F7221AC2C88D}" presName="node" presStyleLbl="node1" presStyleIdx="2" presStyleCnt="3" custScaleX="147358" custScaleY="46979" custRadScaleRad="116186" custRadScaleInc="-668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hr-HR"/>
        </a:p>
      </dgm:t>
    </dgm:pt>
  </dgm:ptLst>
  <dgm:cxnLst>
    <dgm:cxn modelId="{3AB3C7A0-30CC-4FE6-B7D9-A32088539D04}" type="presOf" srcId="{829245C8-247A-4C64-86C4-FFAAD14120F4}" destId="{7E5AC1B5-CB73-4E2B-932D-AEBCE774E746}" srcOrd="0" destOrd="0" presId="urn:microsoft.com/office/officeart/2005/8/layout/radial5"/>
    <dgm:cxn modelId="{73F478EB-C1E8-4D7B-A575-93F111BE6588}" type="presOf" srcId="{60C0D91A-E8C0-4630-83ED-E00AE89C86D8}" destId="{0D2E1D08-BCA9-41A0-8B70-984A53617C2C}" srcOrd="1" destOrd="0" presId="urn:microsoft.com/office/officeart/2005/8/layout/radial5"/>
    <dgm:cxn modelId="{46217447-40CB-4802-B42D-2C92817A0F98}" type="presOf" srcId="{14497E49-B784-4DA2-8507-9F657DD63A9B}" destId="{CBA229C4-5677-4C9D-82ED-B34C3EB4AEEB}" srcOrd="0" destOrd="0" presId="urn:microsoft.com/office/officeart/2005/8/layout/radial5"/>
    <dgm:cxn modelId="{52104B1E-B5F8-408B-84AD-C60788A80A19}" type="presOf" srcId="{E73C70BB-9924-4B65-97B1-F7221AC2C88D}" destId="{5E3D6981-1B13-4A93-8741-BAD82200F82F}" srcOrd="0" destOrd="0" presId="urn:microsoft.com/office/officeart/2005/8/layout/radial5"/>
    <dgm:cxn modelId="{6BF3023B-7CA9-4E94-9B62-6995CFA292EB}" type="presOf" srcId="{60C0D91A-E8C0-4630-83ED-E00AE89C86D8}" destId="{DC772AEE-1F5F-4825-A794-B88D9B43BE29}" srcOrd="0" destOrd="0" presId="urn:microsoft.com/office/officeart/2005/8/layout/radial5"/>
    <dgm:cxn modelId="{A5B80736-7312-434B-8CF7-D67CD295E256}" srcId="{C83EE437-0DA5-4FBD-BA8B-E82CB9272C94}" destId="{829245C8-247A-4C64-86C4-FFAAD14120F4}" srcOrd="1" destOrd="0" parTransId="{DFC65289-81AB-4B45-8A1A-8BD23672CCF9}" sibTransId="{112417FF-59ED-4BA5-8C11-3601FECB0B58}"/>
    <dgm:cxn modelId="{1980A3BA-A274-4131-9401-DE29EA421C13}" srcId="{C83EE437-0DA5-4FBD-BA8B-E82CB9272C94}" destId="{6CCC1E84-C5AB-4E73-82EE-D17EE53EC1B7}" srcOrd="0" destOrd="0" parTransId="{60C0D91A-E8C0-4630-83ED-E00AE89C86D8}" sibTransId="{97147B43-B22C-4EAD-8B9E-D4680A80D222}"/>
    <dgm:cxn modelId="{4F8725DE-36FE-4805-8846-951B4A981147}" type="presOf" srcId="{C83EE437-0DA5-4FBD-BA8B-E82CB9272C94}" destId="{289F244A-B2DE-45F9-A413-436FABE66513}" srcOrd="0" destOrd="0" presId="urn:microsoft.com/office/officeart/2005/8/layout/radial5"/>
    <dgm:cxn modelId="{CDFA3337-3627-434E-A079-33B2D0401D2F}" srcId="{C83EE437-0DA5-4FBD-BA8B-E82CB9272C94}" destId="{E73C70BB-9924-4B65-97B1-F7221AC2C88D}" srcOrd="2" destOrd="0" parTransId="{14497E49-B784-4DA2-8507-9F657DD63A9B}" sibTransId="{E1246F15-C1D0-4CBA-94F5-6FA37B7CE256}"/>
    <dgm:cxn modelId="{E7BCBAB2-4A57-4350-AFAD-7893767CAF19}" type="presOf" srcId="{14497E49-B784-4DA2-8507-9F657DD63A9B}" destId="{9F1080D5-FA8E-4535-816E-992FF458925A}" srcOrd="1" destOrd="0" presId="urn:microsoft.com/office/officeart/2005/8/layout/radial5"/>
    <dgm:cxn modelId="{546FCDE8-0438-4329-9B30-C73566DCB43B}" srcId="{B8251692-ED34-43C9-A552-117EC8F418A4}" destId="{C83EE437-0DA5-4FBD-BA8B-E82CB9272C94}" srcOrd="0" destOrd="0" parTransId="{F4CF99FC-6E84-4671-BB17-B81BFA40048A}" sibTransId="{235447CA-CCCA-425E-98F5-FC365D862878}"/>
    <dgm:cxn modelId="{D4D7EA6A-2338-4B20-9525-AFBCF7D62E2E}" type="presOf" srcId="{6CCC1E84-C5AB-4E73-82EE-D17EE53EC1B7}" destId="{156DCE30-4858-4265-A467-65546A9EBBE5}" srcOrd="0" destOrd="0" presId="urn:microsoft.com/office/officeart/2005/8/layout/radial5"/>
    <dgm:cxn modelId="{65C504C8-4AA1-4164-8FB8-6FED56E659B4}" type="presOf" srcId="{DFC65289-81AB-4B45-8A1A-8BD23672CCF9}" destId="{5983C6AC-EFDB-47F8-BE0A-F1914C5B7724}" srcOrd="0" destOrd="0" presId="urn:microsoft.com/office/officeart/2005/8/layout/radial5"/>
    <dgm:cxn modelId="{94A8CBE7-E869-42AF-8580-E500DD42D710}" type="presOf" srcId="{B8251692-ED34-43C9-A552-117EC8F418A4}" destId="{B039DA2C-DBE4-491A-97A3-F6F44D841026}" srcOrd="0" destOrd="0" presId="urn:microsoft.com/office/officeart/2005/8/layout/radial5"/>
    <dgm:cxn modelId="{814D6845-E237-4E63-8BA3-BC5005988F1C}" type="presOf" srcId="{DFC65289-81AB-4B45-8A1A-8BD23672CCF9}" destId="{C674051D-8BBA-42F1-BA7C-3874CFB4180F}" srcOrd="1" destOrd="0" presId="urn:microsoft.com/office/officeart/2005/8/layout/radial5"/>
    <dgm:cxn modelId="{7306DE2E-8B9F-416E-BF06-85D86C279F4F}" type="presParOf" srcId="{B039DA2C-DBE4-491A-97A3-F6F44D841026}" destId="{289F244A-B2DE-45F9-A413-436FABE66513}" srcOrd="0" destOrd="0" presId="urn:microsoft.com/office/officeart/2005/8/layout/radial5"/>
    <dgm:cxn modelId="{559D5505-049D-4AA1-AFE7-2AA119DA00B4}" type="presParOf" srcId="{B039DA2C-DBE4-491A-97A3-F6F44D841026}" destId="{DC772AEE-1F5F-4825-A794-B88D9B43BE29}" srcOrd="1" destOrd="0" presId="urn:microsoft.com/office/officeart/2005/8/layout/radial5"/>
    <dgm:cxn modelId="{241000AD-3CFE-4F1E-BB09-0F9127EE80E5}" type="presParOf" srcId="{DC772AEE-1F5F-4825-A794-B88D9B43BE29}" destId="{0D2E1D08-BCA9-41A0-8B70-984A53617C2C}" srcOrd="0" destOrd="0" presId="urn:microsoft.com/office/officeart/2005/8/layout/radial5"/>
    <dgm:cxn modelId="{9ABB8891-DB32-4E4B-AB6B-97F3AF939C7E}" type="presParOf" srcId="{B039DA2C-DBE4-491A-97A3-F6F44D841026}" destId="{156DCE30-4858-4265-A467-65546A9EBBE5}" srcOrd="2" destOrd="0" presId="urn:microsoft.com/office/officeart/2005/8/layout/radial5"/>
    <dgm:cxn modelId="{3B64CDC9-2B5B-43A0-81AD-32A017E02EFF}" type="presParOf" srcId="{B039DA2C-DBE4-491A-97A3-F6F44D841026}" destId="{5983C6AC-EFDB-47F8-BE0A-F1914C5B7724}" srcOrd="3" destOrd="0" presId="urn:microsoft.com/office/officeart/2005/8/layout/radial5"/>
    <dgm:cxn modelId="{09CA979E-903D-4FCF-BD83-55808EA3A35B}" type="presParOf" srcId="{5983C6AC-EFDB-47F8-BE0A-F1914C5B7724}" destId="{C674051D-8BBA-42F1-BA7C-3874CFB4180F}" srcOrd="0" destOrd="0" presId="urn:microsoft.com/office/officeart/2005/8/layout/radial5"/>
    <dgm:cxn modelId="{290CFCCF-0879-4C3E-8DEB-B2205A456E14}" type="presParOf" srcId="{B039DA2C-DBE4-491A-97A3-F6F44D841026}" destId="{7E5AC1B5-CB73-4E2B-932D-AEBCE774E746}" srcOrd="4" destOrd="0" presId="urn:microsoft.com/office/officeart/2005/8/layout/radial5"/>
    <dgm:cxn modelId="{E1D588FC-5359-4BEF-A193-84282C477301}" type="presParOf" srcId="{B039DA2C-DBE4-491A-97A3-F6F44D841026}" destId="{CBA229C4-5677-4C9D-82ED-B34C3EB4AEEB}" srcOrd="5" destOrd="0" presId="urn:microsoft.com/office/officeart/2005/8/layout/radial5"/>
    <dgm:cxn modelId="{81B062AE-84EC-4BDB-9F38-A4C5E6F9A940}" type="presParOf" srcId="{CBA229C4-5677-4C9D-82ED-B34C3EB4AEEB}" destId="{9F1080D5-FA8E-4535-816E-992FF458925A}" srcOrd="0" destOrd="0" presId="urn:microsoft.com/office/officeart/2005/8/layout/radial5"/>
    <dgm:cxn modelId="{B4A5EB64-9EDE-4869-B57F-3F8EEFC2BE58}" type="presParOf" srcId="{B039DA2C-DBE4-491A-97A3-F6F44D841026}" destId="{5E3D6981-1B13-4A93-8741-BAD82200F82F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EB3F05-C29F-49FB-A84A-7C5AD5087784}" type="doc">
      <dgm:prSet loTypeId="urn:microsoft.com/office/officeart/2005/8/layout/lProcess2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hr-HR"/>
        </a:p>
      </dgm:t>
    </dgm:pt>
    <dgm:pt modelId="{79707DF9-BD78-465A-A64A-3C440EC01DA8}">
      <dgm:prSet phldrT="[Text]"/>
      <dgm:spPr/>
      <dgm:t>
        <a:bodyPr/>
        <a:lstStyle/>
        <a:p>
          <a:r>
            <a:rPr lang="hr-HR" dirty="0" smtClean="0"/>
            <a:t>PROIZVOD</a:t>
          </a:r>
          <a:endParaRPr lang="hr-HR" dirty="0"/>
        </a:p>
      </dgm:t>
    </dgm:pt>
    <dgm:pt modelId="{7072220D-BB00-4569-9F90-696D297B16CE}" type="parTrans" cxnId="{D5334B56-B9F1-4A3A-B5A0-5A1C5D3E2935}">
      <dgm:prSet/>
      <dgm:spPr/>
      <dgm:t>
        <a:bodyPr/>
        <a:lstStyle/>
        <a:p>
          <a:endParaRPr lang="hr-HR"/>
        </a:p>
      </dgm:t>
    </dgm:pt>
    <dgm:pt modelId="{E7432EA7-FED0-438F-B98B-BBA990A3722B}" type="sibTrans" cxnId="{D5334B56-B9F1-4A3A-B5A0-5A1C5D3E2935}">
      <dgm:prSet/>
      <dgm:spPr/>
      <dgm:t>
        <a:bodyPr/>
        <a:lstStyle/>
        <a:p>
          <a:endParaRPr lang="hr-HR"/>
        </a:p>
      </dgm:t>
    </dgm:pt>
    <dgm:pt modelId="{230110BB-C895-4E8F-BE17-7EC0C1EF098A}">
      <dgm:prSet phldrT="[Text]"/>
      <dgm:spPr/>
      <dgm:t>
        <a:bodyPr/>
        <a:lstStyle/>
        <a:p>
          <a:r>
            <a:rPr lang="hr-HR" dirty="0" smtClean="0"/>
            <a:t>Može biti materijalan (slika) i nematerijalan (usluge obrazovanja)</a:t>
          </a:r>
          <a:endParaRPr lang="hr-HR" dirty="0"/>
        </a:p>
      </dgm:t>
    </dgm:pt>
    <dgm:pt modelId="{6F488795-C162-4A6D-99CD-28F10931263F}" type="parTrans" cxnId="{EA749FC7-AC5C-4DA8-85D3-6C4332A0A9AB}">
      <dgm:prSet/>
      <dgm:spPr/>
      <dgm:t>
        <a:bodyPr/>
        <a:lstStyle/>
        <a:p>
          <a:endParaRPr lang="hr-HR"/>
        </a:p>
      </dgm:t>
    </dgm:pt>
    <dgm:pt modelId="{14BB71A0-AA40-495C-98CF-6F336731B50A}" type="sibTrans" cxnId="{EA749FC7-AC5C-4DA8-85D3-6C4332A0A9AB}">
      <dgm:prSet/>
      <dgm:spPr/>
      <dgm:t>
        <a:bodyPr/>
        <a:lstStyle/>
        <a:p>
          <a:endParaRPr lang="hr-HR"/>
        </a:p>
      </dgm:t>
    </dgm:pt>
    <dgm:pt modelId="{195C4D3F-EA02-4535-BA3C-0F026F05DBA3}">
      <dgm:prSet phldrT="[Text]"/>
      <dgm:spPr/>
      <dgm:t>
        <a:bodyPr/>
        <a:lstStyle/>
        <a:p>
          <a:r>
            <a:rPr lang="hr-HR" dirty="0" smtClean="0"/>
            <a:t>CIJENA</a:t>
          </a:r>
          <a:endParaRPr lang="hr-HR" dirty="0"/>
        </a:p>
      </dgm:t>
    </dgm:pt>
    <dgm:pt modelId="{ED527235-37DE-4830-BF43-B46FAC27C25E}" type="parTrans" cxnId="{8191B328-F262-4713-96B3-D5E79EECD5A1}">
      <dgm:prSet/>
      <dgm:spPr/>
      <dgm:t>
        <a:bodyPr/>
        <a:lstStyle/>
        <a:p>
          <a:endParaRPr lang="hr-HR"/>
        </a:p>
      </dgm:t>
    </dgm:pt>
    <dgm:pt modelId="{CEC5B641-2786-4BFE-A1AC-4A08FCB536AD}" type="sibTrans" cxnId="{8191B328-F262-4713-96B3-D5E79EECD5A1}">
      <dgm:prSet/>
      <dgm:spPr/>
      <dgm:t>
        <a:bodyPr/>
        <a:lstStyle/>
        <a:p>
          <a:endParaRPr lang="hr-HR"/>
        </a:p>
      </dgm:t>
    </dgm:pt>
    <dgm:pt modelId="{892DA0D3-F321-4B4A-AA88-3A478B9D2C05}">
      <dgm:prSet phldrT="[Text]"/>
      <dgm:spPr/>
      <dgm:t>
        <a:bodyPr/>
        <a:lstStyle/>
        <a:p>
          <a:r>
            <a:rPr lang="hr-HR" dirty="0" smtClean="0"/>
            <a:t>Plaća se najčešće neizravno (većim dijelom), a neke usluge se plaćaju izravno</a:t>
          </a:r>
          <a:endParaRPr lang="hr-HR" dirty="0"/>
        </a:p>
      </dgm:t>
    </dgm:pt>
    <dgm:pt modelId="{3B84088E-1008-4D9A-9ECE-79975FBD77D7}" type="parTrans" cxnId="{5E9760FE-3847-45D0-A28E-3B0049C331B2}">
      <dgm:prSet/>
      <dgm:spPr/>
      <dgm:t>
        <a:bodyPr/>
        <a:lstStyle/>
        <a:p>
          <a:endParaRPr lang="hr-HR"/>
        </a:p>
      </dgm:t>
    </dgm:pt>
    <dgm:pt modelId="{7ACA5E0D-8894-4116-ABE0-EC94E14C5573}" type="sibTrans" cxnId="{5E9760FE-3847-45D0-A28E-3B0049C331B2}">
      <dgm:prSet/>
      <dgm:spPr/>
      <dgm:t>
        <a:bodyPr/>
        <a:lstStyle/>
        <a:p>
          <a:endParaRPr lang="hr-HR"/>
        </a:p>
      </dgm:t>
    </dgm:pt>
    <dgm:pt modelId="{F096268F-E790-439C-8E49-913F3E0D0A4E}">
      <dgm:prSet phldrT="[Text]"/>
      <dgm:spPr/>
      <dgm:t>
        <a:bodyPr/>
        <a:lstStyle/>
        <a:p>
          <a:r>
            <a:rPr lang="hr-HR" dirty="0" smtClean="0"/>
            <a:t>DISTRIBUCIJA</a:t>
          </a:r>
          <a:endParaRPr lang="hr-HR" dirty="0"/>
        </a:p>
      </dgm:t>
    </dgm:pt>
    <dgm:pt modelId="{7A02E380-A607-4DC4-B571-AA506203E5B6}" type="parTrans" cxnId="{53CCC353-531B-4375-AC4D-517133CFB306}">
      <dgm:prSet/>
      <dgm:spPr/>
      <dgm:t>
        <a:bodyPr/>
        <a:lstStyle/>
        <a:p>
          <a:endParaRPr lang="hr-HR"/>
        </a:p>
      </dgm:t>
    </dgm:pt>
    <dgm:pt modelId="{FDCC839E-1C26-465E-91F6-9A4EB0A0359C}" type="sibTrans" cxnId="{53CCC353-531B-4375-AC4D-517133CFB306}">
      <dgm:prSet/>
      <dgm:spPr/>
      <dgm:t>
        <a:bodyPr/>
        <a:lstStyle/>
        <a:p>
          <a:endParaRPr lang="hr-HR"/>
        </a:p>
      </dgm:t>
    </dgm:pt>
    <dgm:pt modelId="{3297355C-00CD-4B04-AAC7-C63E8BC2BC78}">
      <dgm:prSet phldrT="[Text]"/>
      <dgm:spPr/>
      <dgm:t>
        <a:bodyPr/>
        <a:lstStyle/>
        <a:p>
          <a:r>
            <a:rPr lang="hr-HR" dirty="0" smtClean="0"/>
            <a:t>Često je mjesto potrošnje i proizvodnje isto.</a:t>
          </a:r>
          <a:endParaRPr lang="hr-HR" dirty="0"/>
        </a:p>
      </dgm:t>
    </dgm:pt>
    <dgm:pt modelId="{CD0B53B9-772D-493C-9E2A-7BC5F6116448}" type="parTrans" cxnId="{A5EC3E7F-4887-404A-B5EC-F666CCD5B02A}">
      <dgm:prSet/>
      <dgm:spPr/>
      <dgm:t>
        <a:bodyPr/>
        <a:lstStyle/>
        <a:p>
          <a:endParaRPr lang="hr-HR"/>
        </a:p>
      </dgm:t>
    </dgm:pt>
    <dgm:pt modelId="{C27A8C86-3CAD-425B-B508-7782A9C3028D}" type="sibTrans" cxnId="{A5EC3E7F-4887-404A-B5EC-F666CCD5B02A}">
      <dgm:prSet/>
      <dgm:spPr/>
      <dgm:t>
        <a:bodyPr/>
        <a:lstStyle/>
        <a:p>
          <a:endParaRPr lang="hr-HR"/>
        </a:p>
      </dgm:t>
    </dgm:pt>
    <dgm:pt modelId="{09A54DD2-1C97-4481-A86A-B4D351DA69AF}">
      <dgm:prSet phldrT="[Text]"/>
      <dgm:spPr/>
      <dgm:t>
        <a:bodyPr/>
        <a:lstStyle/>
        <a:p>
          <a:r>
            <a:rPr lang="hr-HR" dirty="0" smtClean="0"/>
            <a:t>PROMOCIJA</a:t>
          </a:r>
          <a:endParaRPr lang="hr-HR" dirty="0"/>
        </a:p>
      </dgm:t>
    </dgm:pt>
    <dgm:pt modelId="{FC28E158-A4C2-447D-8355-940F5C76498B}" type="parTrans" cxnId="{19C68531-F75C-4018-8A02-DA48D1D78FE8}">
      <dgm:prSet/>
      <dgm:spPr/>
    </dgm:pt>
    <dgm:pt modelId="{3EFFD463-6AFD-4348-89AD-16C8D9E29E7A}" type="sibTrans" cxnId="{19C68531-F75C-4018-8A02-DA48D1D78FE8}">
      <dgm:prSet/>
      <dgm:spPr/>
    </dgm:pt>
    <dgm:pt modelId="{8A74AD90-ADCD-49E1-A5AF-1578ACE13E4D}">
      <dgm:prSet phldrT="[Text]"/>
      <dgm:spPr/>
      <dgm:t>
        <a:bodyPr/>
        <a:lstStyle/>
        <a:p>
          <a:r>
            <a:rPr lang="hr-HR" dirty="0" smtClean="0"/>
            <a:t>Neobični načini promocije.</a:t>
          </a:r>
          <a:endParaRPr lang="hr-HR" dirty="0"/>
        </a:p>
      </dgm:t>
    </dgm:pt>
    <dgm:pt modelId="{83F6BF99-4260-4C02-AE5A-7094EB783D56}" type="parTrans" cxnId="{C490148A-84BE-4688-A5D3-5317DB94B0EA}">
      <dgm:prSet/>
      <dgm:spPr/>
    </dgm:pt>
    <dgm:pt modelId="{AC335BDA-482D-4EC7-87E7-4FD422F9236E}" type="sibTrans" cxnId="{C490148A-84BE-4688-A5D3-5317DB94B0EA}">
      <dgm:prSet/>
      <dgm:spPr/>
    </dgm:pt>
    <dgm:pt modelId="{03C9FB2D-BAC0-42C8-AC5F-9C58377E569B}" type="pres">
      <dgm:prSet presAssocID="{AFEB3F05-C29F-49FB-A84A-7C5AD508778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11A80FE-BCB4-4E9A-BF0B-6C95C0571377}" type="pres">
      <dgm:prSet presAssocID="{79707DF9-BD78-465A-A64A-3C440EC01DA8}" presName="compNode" presStyleCnt="0"/>
      <dgm:spPr/>
    </dgm:pt>
    <dgm:pt modelId="{0189B60C-16C5-4877-8C9B-E5977BF6DD23}" type="pres">
      <dgm:prSet presAssocID="{79707DF9-BD78-465A-A64A-3C440EC01DA8}" presName="aNode" presStyleLbl="bgShp" presStyleIdx="0" presStyleCnt="4"/>
      <dgm:spPr/>
      <dgm:t>
        <a:bodyPr/>
        <a:lstStyle/>
        <a:p>
          <a:endParaRPr lang="hr-HR"/>
        </a:p>
      </dgm:t>
    </dgm:pt>
    <dgm:pt modelId="{504CF276-77D7-4416-BF07-2E0C7B699211}" type="pres">
      <dgm:prSet presAssocID="{79707DF9-BD78-465A-A64A-3C440EC01DA8}" presName="textNode" presStyleLbl="bgShp" presStyleIdx="0" presStyleCnt="4"/>
      <dgm:spPr/>
      <dgm:t>
        <a:bodyPr/>
        <a:lstStyle/>
        <a:p>
          <a:endParaRPr lang="hr-HR"/>
        </a:p>
      </dgm:t>
    </dgm:pt>
    <dgm:pt modelId="{07B974FD-C31A-4CE4-9C15-891026653579}" type="pres">
      <dgm:prSet presAssocID="{79707DF9-BD78-465A-A64A-3C440EC01DA8}" presName="compChildNode" presStyleCnt="0"/>
      <dgm:spPr/>
    </dgm:pt>
    <dgm:pt modelId="{73D6C437-296E-4DAB-A91F-F43C751CD399}" type="pres">
      <dgm:prSet presAssocID="{79707DF9-BD78-465A-A64A-3C440EC01DA8}" presName="theInnerList" presStyleCnt="0"/>
      <dgm:spPr/>
    </dgm:pt>
    <dgm:pt modelId="{1CD17CCE-5E7E-4FD0-88DD-5B065C9387D6}" type="pres">
      <dgm:prSet presAssocID="{230110BB-C895-4E8F-BE17-7EC0C1EF098A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48907C9-8EC9-4317-A68F-CBCD0CD2800E}" type="pres">
      <dgm:prSet presAssocID="{79707DF9-BD78-465A-A64A-3C440EC01DA8}" presName="aSpace" presStyleCnt="0"/>
      <dgm:spPr/>
    </dgm:pt>
    <dgm:pt modelId="{EC174580-CA35-4DDF-B067-AC67FBD94F77}" type="pres">
      <dgm:prSet presAssocID="{195C4D3F-EA02-4535-BA3C-0F026F05DBA3}" presName="compNode" presStyleCnt="0"/>
      <dgm:spPr/>
    </dgm:pt>
    <dgm:pt modelId="{6543D79F-CA39-4E4A-8F0D-ABB8ED1F218F}" type="pres">
      <dgm:prSet presAssocID="{195C4D3F-EA02-4535-BA3C-0F026F05DBA3}" presName="aNode" presStyleLbl="bgShp" presStyleIdx="1" presStyleCnt="4"/>
      <dgm:spPr/>
      <dgm:t>
        <a:bodyPr/>
        <a:lstStyle/>
        <a:p>
          <a:endParaRPr lang="hr-HR"/>
        </a:p>
      </dgm:t>
    </dgm:pt>
    <dgm:pt modelId="{23A685DF-20ED-4726-9B93-93DB46386AC5}" type="pres">
      <dgm:prSet presAssocID="{195C4D3F-EA02-4535-BA3C-0F026F05DBA3}" presName="textNode" presStyleLbl="bgShp" presStyleIdx="1" presStyleCnt="4"/>
      <dgm:spPr/>
      <dgm:t>
        <a:bodyPr/>
        <a:lstStyle/>
        <a:p>
          <a:endParaRPr lang="hr-HR"/>
        </a:p>
      </dgm:t>
    </dgm:pt>
    <dgm:pt modelId="{421DC5E6-0AF5-4732-9C43-200F328B1AE5}" type="pres">
      <dgm:prSet presAssocID="{195C4D3F-EA02-4535-BA3C-0F026F05DBA3}" presName="compChildNode" presStyleCnt="0"/>
      <dgm:spPr/>
    </dgm:pt>
    <dgm:pt modelId="{BE991C6C-BB68-4CE4-8DD9-040539EF4259}" type="pres">
      <dgm:prSet presAssocID="{195C4D3F-EA02-4535-BA3C-0F026F05DBA3}" presName="theInnerList" presStyleCnt="0"/>
      <dgm:spPr/>
    </dgm:pt>
    <dgm:pt modelId="{8CCFC0D4-1747-4F54-B3CD-6B55DE6C98F9}" type="pres">
      <dgm:prSet presAssocID="{892DA0D3-F321-4B4A-AA88-3A478B9D2C05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CEC059D-FCC4-423B-9935-2BB1117CC736}" type="pres">
      <dgm:prSet presAssocID="{195C4D3F-EA02-4535-BA3C-0F026F05DBA3}" presName="aSpace" presStyleCnt="0"/>
      <dgm:spPr/>
    </dgm:pt>
    <dgm:pt modelId="{59FB014D-0E71-4344-91DC-5C2874ACC6A3}" type="pres">
      <dgm:prSet presAssocID="{F096268F-E790-439C-8E49-913F3E0D0A4E}" presName="compNode" presStyleCnt="0"/>
      <dgm:spPr/>
    </dgm:pt>
    <dgm:pt modelId="{68D74BF0-CA39-4B20-8D13-95B3115716B6}" type="pres">
      <dgm:prSet presAssocID="{F096268F-E790-439C-8E49-913F3E0D0A4E}" presName="aNode" presStyleLbl="bgShp" presStyleIdx="2" presStyleCnt="4"/>
      <dgm:spPr/>
      <dgm:t>
        <a:bodyPr/>
        <a:lstStyle/>
        <a:p>
          <a:endParaRPr lang="hr-HR"/>
        </a:p>
      </dgm:t>
    </dgm:pt>
    <dgm:pt modelId="{CBC973BD-DB35-4C9A-A21B-491DCB90DAD7}" type="pres">
      <dgm:prSet presAssocID="{F096268F-E790-439C-8E49-913F3E0D0A4E}" presName="textNode" presStyleLbl="bgShp" presStyleIdx="2" presStyleCnt="4"/>
      <dgm:spPr/>
      <dgm:t>
        <a:bodyPr/>
        <a:lstStyle/>
        <a:p>
          <a:endParaRPr lang="hr-HR"/>
        </a:p>
      </dgm:t>
    </dgm:pt>
    <dgm:pt modelId="{04E55D6F-7E36-47E3-8F2F-4B0D158082F2}" type="pres">
      <dgm:prSet presAssocID="{F096268F-E790-439C-8E49-913F3E0D0A4E}" presName="compChildNode" presStyleCnt="0"/>
      <dgm:spPr/>
    </dgm:pt>
    <dgm:pt modelId="{1465255D-F61C-4381-9150-97C12EC9F228}" type="pres">
      <dgm:prSet presAssocID="{F096268F-E790-439C-8E49-913F3E0D0A4E}" presName="theInnerList" presStyleCnt="0"/>
      <dgm:spPr/>
    </dgm:pt>
    <dgm:pt modelId="{D886C2CB-20F6-4185-8ECD-6CF749FFCB3F}" type="pres">
      <dgm:prSet presAssocID="{3297355C-00CD-4B04-AAC7-C63E8BC2BC78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5E8BF75-BC21-40F0-B2D2-985D92A60E28}" type="pres">
      <dgm:prSet presAssocID="{F096268F-E790-439C-8E49-913F3E0D0A4E}" presName="aSpace" presStyleCnt="0"/>
      <dgm:spPr/>
    </dgm:pt>
    <dgm:pt modelId="{F14FDF6D-3BAD-4B81-B420-B7F06B8D7BDD}" type="pres">
      <dgm:prSet presAssocID="{09A54DD2-1C97-4481-A86A-B4D351DA69AF}" presName="compNode" presStyleCnt="0"/>
      <dgm:spPr/>
    </dgm:pt>
    <dgm:pt modelId="{C9BBA0B2-B471-4FC9-8C6C-FC17E1F85B37}" type="pres">
      <dgm:prSet presAssocID="{09A54DD2-1C97-4481-A86A-B4D351DA69AF}" presName="aNode" presStyleLbl="bgShp" presStyleIdx="3" presStyleCnt="4"/>
      <dgm:spPr/>
      <dgm:t>
        <a:bodyPr/>
        <a:lstStyle/>
        <a:p>
          <a:endParaRPr lang="hr-HR"/>
        </a:p>
      </dgm:t>
    </dgm:pt>
    <dgm:pt modelId="{26153D14-62E6-40FC-819E-263E2E1D8875}" type="pres">
      <dgm:prSet presAssocID="{09A54DD2-1C97-4481-A86A-B4D351DA69AF}" presName="textNode" presStyleLbl="bgShp" presStyleIdx="3" presStyleCnt="4"/>
      <dgm:spPr/>
      <dgm:t>
        <a:bodyPr/>
        <a:lstStyle/>
        <a:p>
          <a:endParaRPr lang="hr-HR"/>
        </a:p>
      </dgm:t>
    </dgm:pt>
    <dgm:pt modelId="{E5E927B5-EAFE-4659-87C8-734F214FFA59}" type="pres">
      <dgm:prSet presAssocID="{09A54DD2-1C97-4481-A86A-B4D351DA69AF}" presName="compChildNode" presStyleCnt="0"/>
      <dgm:spPr/>
    </dgm:pt>
    <dgm:pt modelId="{5FF7F6B3-2E7B-433A-AA25-5BC45A8B52A4}" type="pres">
      <dgm:prSet presAssocID="{09A54DD2-1C97-4481-A86A-B4D351DA69AF}" presName="theInnerList" presStyleCnt="0"/>
      <dgm:spPr/>
    </dgm:pt>
    <dgm:pt modelId="{470BA0DC-BF33-4551-8C95-6438DBE1661D}" type="pres">
      <dgm:prSet presAssocID="{8A74AD90-ADCD-49E1-A5AF-1578ACE13E4D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9A869AB-4200-4077-A7F3-762ED490DF12}" type="presOf" srcId="{8A74AD90-ADCD-49E1-A5AF-1578ACE13E4D}" destId="{470BA0DC-BF33-4551-8C95-6438DBE1661D}" srcOrd="0" destOrd="0" presId="urn:microsoft.com/office/officeart/2005/8/layout/lProcess2"/>
    <dgm:cxn modelId="{D903547C-9C54-4ED9-9BA5-87EC10D89650}" type="presOf" srcId="{79707DF9-BD78-465A-A64A-3C440EC01DA8}" destId="{504CF276-77D7-4416-BF07-2E0C7B699211}" srcOrd="1" destOrd="0" presId="urn:microsoft.com/office/officeart/2005/8/layout/lProcess2"/>
    <dgm:cxn modelId="{70ED9692-D5D0-4177-B8E0-DA1C03605357}" type="presOf" srcId="{79707DF9-BD78-465A-A64A-3C440EC01DA8}" destId="{0189B60C-16C5-4877-8C9B-E5977BF6DD23}" srcOrd="0" destOrd="0" presId="urn:microsoft.com/office/officeart/2005/8/layout/lProcess2"/>
    <dgm:cxn modelId="{1B82D7F9-2044-4ECC-B3E8-F2B01D6C8003}" type="presOf" srcId="{AFEB3F05-C29F-49FB-A84A-7C5AD5087784}" destId="{03C9FB2D-BAC0-42C8-AC5F-9C58377E569B}" srcOrd="0" destOrd="0" presId="urn:microsoft.com/office/officeart/2005/8/layout/lProcess2"/>
    <dgm:cxn modelId="{18743D34-8058-4AB9-9471-9167004788C4}" type="presOf" srcId="{F096268F-E790-439C-8E49-913F3E0D0A4E}" destId="{CBC973BD-DB35-4C9A-A21B-491DCB90DAD7}" srcOrd="1" destOrd="0" presId="urn:microsoft.com/office/officeart/2005/8/layout/lProcess2"/>
    <dgm:cxn modelId="{777A57E2-03A1-431A-8F2E-7B6BED12E6C5}" type="presOf" srcId="{09A54DD2-1C97-4481-A86A-B4D351DA69AF}" destId="{C9BBA0B2-B471-4FC9-8C6C-FC17E1F85B37}" srcOrd="0" destOrd="0" presId="urn:microsoft.com/office/officeart/2005/8/layout/lProcess2"/>
    <dgm:cxn modelId="{8191B328-F262-4713-96B3-D5E79EECD5A1}" srcId="{AFEB3F05-C29F-49FB-A84A-7C5AD5087784}" destId="{195C4D3F-EA02-4535-BA3C-0F026F05DBA3}" srcOrd="1" destOrd="0" parTransId="{ED527235-37DE-4830-BF43-B46FAC27C25E}" sibTransId="{CEC5B641-2786-4BFE-A1AC-4A08FCB536AD}"/>
    <dgm:cxn modelId="{EA749FC7-AC5C-4DA8-85D3-6C4332A0A9AB}" srcId="{79707DF9-BD78-465A-A64A-3C440EC01DA8}" destId="{230110BB-C895-4E8F-BE17-7EC0C1EF098A}" srcOrd="0" destOrd="0" parTransId="{6F488795-C162-4A6D-99CD-28F10931263F}" sibTransId="{14BB71A0-AA40-495C-98CF-6F336731B50A}"/>
    <dgm:cxn modelId="{6A16DFA0-2F49-4AC5-89DB-D51D8C47FF10}" type="presOf" srcId="{3297355C-00CD-4B04-AAC7-C63E8BC2BC78}" destId="{D886C2CB-20F6-4185-8ECD-6CF749FFCB3F}" srcOrd="0" destOrd="0" presId="urn:microsoft.com/office/officeart/2005/8/layout/lProcess2"/>
    <dgm:cxn modelId="{D5334B56-B9F1-4A3A-B5A0-5A1C5D3E2935}" srcId="{AFEB3F05-C29F-49FB-A84A-7C5AD5087784}" destId="{79707DF9-BD78-465A-A64A-3C440EC01DA8}" srcOrd="0" destOrd="0" parTransId="{7072220D-BB00-4569-9F90-696D297B16CE}" sibTransId="{E7432EA7-FED0-438F-B98B-BBA990A3722B}"/>
    <dgm:cxn modelId="{53CCC353-531B-4375-AC4D-517133CFB306}" srcId="{AFEB3F05-C29F-49FB-A84A-7C5AD5087784}" destId="{F096268F-E790-439C-8E49-913F3E0D0A4E}" srcOrd="2" destOrd="0" parTransId="{7A02E380-A607-4DC4-B571-AA506203E5B6}" sibTransId="{FDCC839E-1C26-465E-91F6-9A4EB0A0359C}"/>
    <dgm:cxn modelId="{2A873428-C316-437E-9DEB-9DC687644D1D}" type="presOf" srcId="{F096268F-E790-439C-8E49-913F3E0D0A4E}" destId="{68D74BF0-CA39-4B20-8D13-95B3115716B6}" srcOrd="0" destOrd="0" presId="urn:microsoft.com/office/officeart/2005/8/layout/lProcess2"/>
    <dgm:cxn modelId="{5E9760FE-3847-45D0-A28E-3B0049C331B2}" srcId="{195C4D3F-EA02-4535-BA3C-0F026F05DBA3}" destId="{892DA0D3-F321-4B4A-AA88-3A478B9D2C05}" srcOrd="0" destOrd="0" parTransId="{3B84088E-1008-4D9A-9ECE-79975FBD77D7}" sibTransId="{7ACA5E0D-8894-4116-ABE0-EC94E14C5573}"/>
    <dgm:cxn modelId="{A5EC3E7F-4887-404A-B5EC-F666CCD5B02A}" srcId="{F096268F-E790-439C-8E49-913F3E0D0A4E}" destId="{3297355C-00CD-4B04-AAC7-C63E8BC2BC78}" srcOrd="0" destOrd="0" parTransId="{CD0B53B9-772D-493C-9E2A-7BC5F6116448}" sibTransId="{C27A8C86-3CAD-425B-B508-7782A9C3028D}"/>
    <dgm:cxn modelId="{17B16FB7-5D79-43B5-A34E-F374549A1202}" type="presOf" srcId="{892DA0D3-F321-4B4A-AA88-3A478B9D2C05}" destId="{8CCFC0D4-1747-4F54-B3CD-6B55DE6C98F9}" srcOrd="0" destOrd="0" presId="urn:microsoft.com/office/officeart/2005/8/layout/lProcess2"/>
    <dgm:cxn modelId="{D45BDE5A-6A6C-459E-8C6F-6635864DDC5F}" type="presOf" srcId="{195C4D3F-EA02-4535-BA3C-0F026F05DBA3}" destId="{23A685DF-20ED-4726-9B93-93DB46386AC5}" srcOrd="1" destOrd="0" presId="urn:microsoft.com/office/officeart/2005/8/layout/lProcess2"/>
    <dgm:cxn modelId="{C490148A-84BE-4688-A5D3-5317DB94B0EA}" srcId="{09A54DD2-1C97-4481-A86A-B4D351DA69AF}" destId="{8A74AD90-ADCD-49E1-A5AF-1578ACE13E4D}" srcOrd="0" destOrd="0" parTransId="{83F6BF99-4260-4C02-AE5A-7094EB783D56}" sibTransId="{AC335BDA-482D-4EC7-87E7-4FD422F9236E}"/>
    <dgm:cxn modelId="{799F0842-E0A2-4E44-BDAC-E4482A913DAF}" type="presOf" srcId="{195C4D3F-EA02-4535-BA3C-0F026F05DBA3}" destId="{6543D79F-CA39-4E4A-8F0D-ABB8ED1F218F}" srcOrd="0" destOrd="0" presId="urn:microsoft.com/office/officeart/2005/8/layout/lProcess2"/>
    <dgm:cxn modelId="{1A5499E4-6A6D-48AC-9279-372A1E20B70B}" type="presOf" srcId="{230110BB-C895-4E8F-BE17-7EC0C1EF098A}" destId="{1CD17CCE-5E7E-4FD0-88DD-5B065C9387D6}" srcOrd="0" destOrd="0" presId="urn:microsoft.com/office/officeart/2005/8/layout/lProcess2"/>
    <dgm:cxn modelId="{19C68531-F75C-4018-8A02-DA48D1D78FE8}" srcId="{AFEB3F05-C29F-49FB-A84A-7C5AD5087784}" destId="{09A54DD2-1C97-4481-A86A-B4D351DA69AF}" srcOrd="3" destOrd="0" parTransId="{FC28E158-A4C2-447D-8355-940F5C76498B}" sibTransId="{3EFFD463-6AFD-4348-89AD-16C8D9E29E7A}"/>
    <dgm:cxn modelId="{82AC3EF6-624D-4369-A7F5-EA4AB2B683C9}" type="presOf" srcId="{09A54DD2-1C97-4481-A86A-B4D351DA69AF}" destId="{26153D14-62E6-40FC-819E-263E2E1D8875}" srcOrd="1" destOrd="0" presId="urn:microsoft.com/office/officeart/2005/8/layout/lProcess2"/>
    <dgm:cxn modelId="{8DA1FEF6-6853-401B-8568-B6CBB8517A41}" type="presParOf" srcId="{03C9FB2D-BAC0-42C8-AC5F-9C58377E569B}" destId="{811A80FE-BCB4-4E9A-BF0B-6C95C0571377}" srcOrd="0" destOrd="0" presId="urn:microsoft.com/office/officeart/2005/8/layout/lProcess2"/>
    <dgm:cxn modelId="{F2E3A688-4A42-4F07-9E42-C42730240E61}" type="presParOf" srcId="{811A80FE-BCB4-4E9A-BF0B-6C95C0571377}" destId="{0189B60C-16C5-4877-8C9B-E5977BF6DD23}" srcOrd="0" destOrd="0" presId="urn:microsoft.com/office/officeart/2005/8/layout/lProcess2"/>
    <dgm:cxn modelId="{D1015E84-23F5-473C-B694-AC8D36255FB5}" type="presParOf" srcId="{811A80FE-BCB4-4E9A-BF0B-6C95C0571377}" destId="{504CF276-77D7-4416-BF07-2E0C7B699211}" srcOrd="1" destOrd="0" presId="urn:microsoft.com/office/officeart/2005/8/layout/lProcess2"/>
    <dgm:cxn modelId="{49EAEFE3-4AA8-4D69-B22F-DAD6621FF341}" type="presParOf" srcId="{811A80FE-BCB4-4E9A-BF0B-6C95C0571377}" destId="{07B974FD-C31A-4CE4-9C15-891026653579}" srcOrd="2" destOrd="0" presId="urn:microsoft.com/office/officeart/2005/8/layout/lProcess2"/>
    <dgm:cxn modelId="{E966AA76-FD7C-4035-A716-D9424A81CCEA}" type="presParOf" srcId="{07B974FD-C31A-4CE4-9C15-891026653579}" destId="{73D6C437-296E-4DAB-A91F-F43C751CD399}" srcOrd="0" destOrd="0" presId="urn:microsoft.com/office/officeart/2005/8/layout/lProcess2"/>
    <dgm:cxn modelId="{A69D473B-CFE3-4EE4-BCC0-39E6BE83947E}" type="presParOf" srcId="{73D6C437-296E-4DAB-A91F-F43C751CD399}" destId="{1CD17CCE-5E7E-4FD0-88DD-5B065C9387D6}" srcOrd="0" destOrd="0" presId="urn:microsoft.com/office/officeart/2005/8/layout/lProcess2"/>
    <dgm:cxn modelId="{CA3F79EA-56E2-4FAE-9BF8-C88DB91EC433}" type="presParOf" srcId="{03C9FB2D-BAC0-42C8-AC5F-9C58377E569B}" destId="{E48907C9-8EC9-4317-A68F-CBCD0CD2800E}" srcOrd="1" destOrd="0" presId="urn:microsoft.com/office/officeart/2005/8/layout/lProcess2"/>
    <dgm:cxn modelId="{E9759C25-359C-4132-86EC-31370326411B}" type="presParOf" srcId="{03C9FB2D-BAC0-42C8-AC5F-9C58377E569B}" destId="{EC174580-CA35-4DDF-B067-AC67FBD94F77}" srcOrd="2" destOrd="0" presId="urn:microsoft.com/office/officeart/2005/8/layout/lProcess2"/>
    <dgm:cxn modelId="{147A61E5-CB83-4C57-80CE-9D283C08AD93}" type="presParOf" srcId="{EC174580-CA35-4DDF-B067-AC67FBD94F77}" destId="{6543D79F-CA39-4E4A-8F0D-ABB8ED1F218F}" srcOrd="0" destOrd="0" presId="urn:microsoft.com/office/officeart/2005/8/layout/lProcess2"/>
    <dgm:cxn modelId="{EB59B36E-9E6E-4F71-B1FA-1BBD4190BF40}" type="presParOf" srcId="{EC174580-CA35-4DDF-B067-AC67FBD94F77}" destId="{23A685DF-20ED-4726-9B93-93DB46386AC5}" srcOrd="1" destOrd="0" presId="urn:microsoft.com/office/officeart/2005/8/layout/lProcess2"/>
    <dgm:cxn modelId="{2A24D98A-64A7-49EE-8BC0-86D4300DE4C7}" type="presParOf" srcId="{EC174580-CA35-4DDF-B067-AC67FBD94F77}" destId="{421DC5E6-0AF5-4732-9C43-200F328B1AE5}" srcOrd="2" destOrd="0" presId="urn:microsoft.com/office/officeart/2005/8/layout/lProcess2"/>
    <dgm:cxn modelId="{CBBC7BFD-2C42-43DA-B0AB-2668C312349D}" type="presParOf" srcId="{421DC5E6-0AF5-4732-9C43-200F328B1AE5}" destId="{BE991C6C-BB68-4CE4-8DD9-040539EF4259}" srcOrd="0" destOrd="0" presId="urn:microsoft.com/office/officeart/2005/8/layout/lProcess2"/>
    <dgm:cxn modelId="{2D8F578B-07D8-48C7-884A-ED9B40FC2A82}" type="presParOf" srcId="{BE991C6C-BB68-4CE4-8DD9-040539EF4259}" destId="{8CCFC0D4-1747-4F54-B3CD-6B55DE6C98F9}" srcOrd="0" destOrd="0" presId="urn:microsoft.com/office/officeart/2005/8/layout/lProcess2"/>
    <dgm:cxn modelId="{7A827E8B-9F1F-428F-BF04-74633E577690}" type="presParOf" srcId="{03C9FB2D-BAC0-42C8-AC5F-9C58377E569B}" destId="{5CEC059D-FCC4-423B-9935-2BB1117CC736}" srcOrd="3" destOrd="0" presId="urn:microsoft.com/office/officeart/2005/8/layout/lProcess2"/>
    <dgm:cxn modelId="{CD93F849-E64C-4A7F-9A13-227FBF13A3DA}" type="presParOf" srcId="{03C9FB2D-BAC0-42C8-AC5F-9C58377E569B}" destId="{59FB014D-0E71-4344-91DC-5C2874ACC6A3}" srcOrd="4" destOrd="0" presId="urn:microsoft.com/office/officeart/2005/8/layout/lProcess2"/>
    <dgm:cxn modelId="{3252A106-0813-45FB-8775-94D4103D73FE}" type="presParOf" srcId="{59FB014D-0E71-4344-91DC-5C2874ACC6A3}" destId="{68D74BF0-CA39-4B20-8D13-95B3115716B6}" srcOrd="0" destOrd="0" presId="urn:microsoft.com/office/officeart/2005/8/layout/lProcess2"/>
    <dgm:cxn modelId="{8D09F6FB-FFB2-4B01-BF06-48CA5D6026E9}" type="presParOf" srcId="{59FB014D-0E71-4344-91DC-5C2874ACC6A3}" destId="{CBC973BD-DB35-4C9A-A21B-491DCB90DAD7}" srcOrd="1" destOrd="0" presId="urn:microsoft.com/office/officeart/2005/8/layout/lProcess2"/>
    <dgm:cxn modelId="{64FDD2BC-E89A-48EB-A970-F2302DEB48AA}" type="presParOf" srcId="{59FB014D-0E71-4344-91DC-5C2874ACC6A3}" destId="{04E55D6F-7E36-47E3-8F2F-4B0D158082F2}" srcOrd="2" destOrd="0" presId="urn:microsoft.com/office/officeart/2005/8/layout/lProcess2"/>
    <dgm:cxn modelId="{B81EA5B1-B1F3-403E-93D6-6B0BC946E6E0}" type="presParOf" srcId="{04E55D6F-7E36-47E3-8F2F-4B0D158082F2}" destId="{1465255D-F61C-4381-9150-97C12EC9F228}" srcOrd="0" destOrd="0" presId="urn:microsoft.com/office/officeart/2005/8/layout/lProcess2"/>
    <dgm:cxn modelId="{AE809FEF-E1F0-4080-9E42-F4E09C17328B}" type="presParOf" srcId="{1465255D-F61C-4381-9150-97C12EC9F228}" destId="{D886C2CB-20F6-4185-8ECD-6CF749FFCB3F}" srcOrd="0" destOrd="0" presId="urn:microsoft.com/office/officeart/2005/8/layout/lProcess2"/>
    <dgm:cxn modelId="{EF456EB0-DF45-41E8-9A89-208DA58F3DE0}" type="presParOf" srcId="{03C9FB2D-BAC0-42C8-AC5F-9C58377E569B}" destId="{15E8BF75-BC21-40F0-B2D2-985D92A60E28}" srcOrd="5" destOrd="0" presId="urn:microsoft.com/office/officeart/2005/8/layout/lProcess2"/>
    <dgm:cxn modelId="{674BF773-976D-4E6F-B787-A153827C3E17}" type="presParOf" srcId="{03C9FB2D-BAC0-42C8-AC5F-9C58377E569B}" destId="{F14FDF6D-3BAD-4B81-B420-B7F06B8D7BDD}" srcOrd="6" destOrd="0" presId="urn:microsoft.com/office/officeart/2005/8/layout/lProcess2"/>
    <dgm:cxn modelId="{0093F265-368B-46B4-9211-1C06670378EF}" type="presParOf" srcId="{F14FDF6D-3BAD-4B81-B420-B7F06B8D7BDD}" destId="{C9BBA0B2-B471-4FC9-8C6C-FC17E1F85B37}" srcOrd="0" destOrd="0" presId="urn:microsoft.com/office/officeart/2005/8/layout/lProcess2"/>
    <dgm:cxn modelId="{55A45C22-F3AC-4E0F-90CE-848A38FB59BE}" type="presParOf" srcId="{F14FDF6D-3BAD-4B81-B420-B7F06B8D7BDD}" destId="{26153D14-62E6-40FC-819E-263E2E1D8875}" srcOrd="1" destOrd="0" presId="urn:microsoft.com/office/officeart/2005/8/layout/lProcess2"/>
    <dgm:cxn modelId="{EB781FFD-FB41-4245-A3A5-B1AF5F98BCDF}" type="presParOf" srcId="{F14FDF6D-3BAD-4B81-B420-B7F06B8D7BDD}" destId="{E5E927B5-EAFE-4659-87C8-734F214FFA59}" srcOrd="2" destOrd="0" presId="urn:microsoft.com/office/officeart/2005/8/layout/lProcess2"/>
    <dgm:cxn modelId="{102F7355-45B3-4946-8223-75DCDEECEA9F}" type="presParOf" srcId="{E5E927B5-EAFE-4659-87C8-734F214FFA59}" destId="{5FF7F6B3-2E7B-433A-AA25-5BC45A8B52A4}" srcOrd="0" destOrd="0" presId="urn:microsoft.com/office/officeart/2005/8/layout/lProcess2"/>
    <dgm:cxn modelId="{D4DA7725-3082-43C4-AB5F-006BE266B795}" type="presParOf" srcId="{5FF7F6B3-2E7B-433A-AA25-5BC45A8B52A4}" destId="{470BA0DC-BF33-4551-8C95-6438DBE1661D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F8C8636-34A6-4423-8DE4-446C2532273D}" type="doc">
      <dgm:prSet loTypeId="urn:microsoft.com/office/officeart/2005/8/layout/arrow6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hr-HR"/>
        </a:p>
      </dgm:t>
    </dgm:pt>
    <dgm:pt modelId="{0B0A4302-B8C4-4457-8271-F6FF961CE8A2}">
      <dgm:prSet phldrT="[Text]"/>
      <dgm:spPr/>
      <dgm:t>
        <a:bodyPr/>
        <a:lstStyle/>
        <a:p>
          <a:r>
            <a:rPr lang="hr-HR" dirty="0" smtClean="0"/>
            <a:t>NAJJEDNOSTAVNIJA RAZINA</a:t>
          </a:r>
          <a:endParaRPr lang="hr-HR" dirty="0"/>
        </a:p>
      </dgm:t>
    </dgm:pt>
    <dgm:pt modelId="{62270ABF-E959-4BD3-AFA3-B6C7C110A1F2}" type="parTrans" cxnId="{74FCB1AA-B57F-4B11-8BAD-183995FAB762}">
      <dgm:prSet/>
      <dgm:spPr/>
      <dgm:t>
        <a:bodyPr/>
        <a:lstStyle/>
        <a:p>
          <a:endParaRPr lang="hr-HR"/>
        </a:p>
      </dgm:t>
    </dgm:pt>
    <dgm:pt modelId="{15BB29C2-7A35-4F2A-8865-45C55F9F919C}" type="sibTrans" cxnId="{74FCB1AA-B57F-4B11-8BAD-183995FAB762}">
      <dgm:prSet/>
      <dgm:spPr/>
      <dgm:t>
        <a:bodyPr/>
        <a:lstStyle/>
        <a:p>
          <a:endParaRPr lang="hr-HR"/>
        </a:p>
      </dgm:t>
    </dgm:pt>
    <dgm:pt modelId="{4A92D5E8-E893-43F7-8E1A-CB038B89D795}">
      <dgm:prSet phldrT="[Text]"/>
      <dgm:spPr/>
      <dgm:t>
        <a:bodyPr/>
        <a:lstStyle/>
        <a:p>
          <a:r>
            <a:rPr lang="hr-HR" dirty="0" smtClean="0"/>
            <a:t>SLOŽENIJA RAZINA</a:t>
          </a:r>
          <a:endParaRPr lang="hr-HR" dirty="0"/>
        </a:p>
      </dgm:t>
    </dgm:pt>
    <dgm:pt modelId="{06958280-202F-4722-9C7E-A760C8B25E28}" type="parTrans" cxnId="{C3810823-6CF9-40AF-B617-21B42EFAA84B}">
      <dgm:prSet/>
      <dgm:spPr/>
      <dgm:t>
        <a:bodyPr/>
        <a:lstStyle/>
        <a:p>
          <a:endParaRPr lang="hr-HR"/>
        </a:p>
      </dgm:t>
    </dgm:pt>
    <dgm:pt modelId="{9AD95022-CBB1-41BF-B33D-07EA94E55F11}" type="sibTrans" cxnId="{C3810823-6CF9-40AF-B617-21B42EFAA84B}">
      <dgm:prSet/>
      <dgm:spPr/>
      <dgm:t>
        <a:bodyPr/>
        <a:lstStyle/>
        <a:p>
          <a:endParaRPr lang="hr-HR"/>
        </a:p>
      </dgm:t>
    </dgm:pt>
    <dgm:pt modelId="{5582076D-5FED-4985-85BF-E412183EA288}">
      <dgm:prSet phldrT="[Text]"/>
      <dgm:spPr/>
      <dgm:t>
        <a:bodyPr/>
        <a:lstStyle/>
        <a:p>
          <a:r>
            <a:rPr lang="hr-HR" dirty="0" smtClean="0"/>
            <a:t>Prilagodba jednog ili više elemenata marketinškog spleta </a:t>
          </a:r>
          <a:endParaRPr lang="hr-HR" dirty="0"/>
        </a:p>
      </dgm:t>
    </dgm:pt>
    <dgm:pt modelId="{F9066BEA-8A82-4ECC-9982-CF825CCAC602}" type="parTrans" cxnId="{B67BD368-FC0C-42F8-905E-4D870C137410}">
      <dgm:prSet/>
      <dgm:spPr/>
      <dgm:t>
        <a:bodyPr/>
        <a:lstStyle/>
        <a:p>
          <a:endParaRPr lang="hr-HR"/>
        </a:p>
      </dgm:t>
    </dgm:pt>
    <dgm:pt modelId="{4DDABBA9-FB76-417E-9940-BCB8FB08628B}" type="sibTrans" cxnId="{B67BD368-FC0C-42F8-905E-4D870C137410}">
      <dgm:prSet/>
      <dgm:spPr/>
      <dgm:t>
        <a:bodyPr/>
        <a:lstStyle/>
        <a:p>
          <a:endParaRPr lang="hr-HR"/>
        </a:p>
      </dgm:t>
    </dgm:pt>
    <dgm:pt modelId="{96E8A7B1-A48F-4B15-9333-63AB60DEF3E2}">
      <dgm:prSet phldrT="[Text]"/>
      <dgm:spPr/>
      <dgm:t>
        <a:bodyPr/>
        <a:lstStyle/>
        <a:p>
          <a:r>
            <a:rPr lang="hr-HR" dirty="0" smtClean="0"/>
            <a:t>Uspostavljanje postrojenja i poslovanja općenito u inozemstvu</a:t>
          </a:r>
          <a:endParaRPr lang="hr-HR" dirty="0"/>
        </a:p>
      </dgm:t>
    </dgm:pt>
    <dgm:pt modelId="{A8239989-7D74-4164-96B1-E141C9806B30}" type="parTrans" cxnId="{ABDD1D4D-1357-4717-8A44-9EE640C023C4}">
      <dgm:prSet/>
      <dgm:spPr/>
      <dgm:t>
        <a:bodyPr/>
        <a:lstStyle/>
        <a:p>
          <a:endParaRPr lang="hr-HR"/>
        </a:p>
      </dgm:t>
    </dgm:pt>
    <dgm:pt modelId="{A78A9E0B-83D1-4846-87E0-C1D200E43686}" type="sibTrans" cxnId="{ABDD1D4D-1357-4717-8A44-9EE640C023C4}">
      <dgm:prSet/>
      <dgm:spPr/>
      <dgm:t>
        <a:bodyPr/>
        <a:lstStyle/>
        <a:p>
          <a:endParaRPr lang="hr-HR"/>
        </a:p>
      </dgm:t>
    </dgm:pt>
    <dgm:pt modelId="{C6ACB9B7-579E-4908-9BF7-2C8914FFD5B7}" type="pres">
      <dgm:prSet presAssocID="{EF8C8636-34A6-4423-8DE4-446C2532273D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CDD1690-F92D-4DE6-B2A8-1572DF2B3D38}" type="pres">
      <dgm:prSet presAssocID="{EF8C8636-34A6-4423-8DE4-446C2532273D}" presName="ribbon" presStyleLbl="node1" presStyleIdx="0" presStyleCnt="1" custLinFactNeighborX="344" custLinFactNeighborY="-921"/>
      <dgm:spPr/>
    </dgm:pt>
    <dgm:pt modelId="{87FD477E-4F98-4B2B-AE53-EB3CCCD17987}" type="pres">
      <dgm:prSet presAssocID="{EF8C8636-34A6-4423-8DE4-446C2532273D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0E1EBAC-471F-43F0-80DF-55F4D4B54203}" type="pres">
      <dgm:prSet presAssocID="{EF8C8636-34A6-4423-8DE4-446C2532273D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4FCB1AA-B57F-4B11-8BAD-183995FAB762}" srcId="{EF8C8636-34A6-4423-8DE4-446C2532273D}" destId="{0B0A4302-B8C4-4457-8271-F6FF961CE8A2}" srcOrd="0" destOrd="0" parTransId="{62270ABF-E959-4BD3-AFA3-B6C7C110A1F2}" sibTransId="{15BB29C2-7A35-4F2A-8865-45C55F9F919C}"/>
    <dgm:cxn modelId="{ABDD1D4D-1357-4717-8A44-9EE640C023C4}" srcId="{4A92D5E8-E893-43F7-8E1A-CB038B89D795}" destId="{96E8A7B1-A48F-4B15-9333-63AB60DEF3E2}" srcOrd="0" destOrd="0" parTransId="{A8239989-7D74-4164-96B1-E141C9806B30}" sibTransId="{A78A9E0B-83D1-4846-87E0-C1D200E43686}"/>
    <dgm:cxn modelId="{C3810823-6CF9-40AF-B617-21B42EFAA84B}" srcId="{EF8C8636-34A6-4423-8DE4-446C2532273D}" destId="{4A92D5E8-E893-43F7-8E1A-CB038B89D795}" srcOrd="1" destOrd="0" parTransId="{06958280-202F-4722-9C7E-A760C8B25E28}" sibTransId="{9AD95022-CBB1-41BF-B33D-07EA94E55F11}"/>
    <dgm:cxn modelId="{0B3A69B1-6874-44DB-8312-CFECEEF2143B}" type="presOf" srcId="{5582076D-5FED-4985-85BF-E412183EA288}" destId="{87FD477E-4F98-4B2B-AE53-EB3CCCD17987}" srcOrd="0" destOrd="1" presId="urn:microsoft.com/office/officeart/2005/8/layout/arrow6"/>
    <dgm:cxn modelId="{27F4AD10-D3FB-4DD0-940E-3D03E800A022}" type="presOf" srcId="{96E8A7B1-A48F-4B15-9333-63AB60DEF3E2}" destId="{90E1EBAC-471F-43F0-80DF-55F4D4B54203}" srcOrd="0" destOrd="1" presId="urn:microsoft.com/office/officeart/2005/8/layout/arrow6"/>
    <dgm:cxn modelId="{ABBCA5C5-232E-47DB-96FC-72A27EE671F7}" type="presOf" srcId="{EF8C8636-34A6-4423-8DE4-446C2532273D}" destId="{C6ACB9B7-579E-4908-9BF7-2C8914FFD5B7}" srcOrd="0" destOrd="0" presId="urn:microsoft.com/office/officeart/2005/8/layout/arrow6"/>
    <dgm:cxn modelId="{0A733657-20EF-424D-974A-0C2EEA4C12AE}" type="presOf" srcId="{0B0A4302-B8C4-4457-8271-F6FF961CE8A2}" destId="{87FD477E-4F98-4B2B-AE53-EB3CCCD17987}" srcOrd="0" destOrd="0" presId="urn:microsoft.com/office/officeart/2005/8/layout/arrow6"/>
    <dgm:cxn modelId="{B67BD368-FC0C-42F8-905E-4D870C137410}" srcId="{0B0A4302-B8C4-4457-8271-F6FF961CE8A2}" destId="{5582076D-5FED-4985-85BF-E412183EA288}" srcOrd="0" destOrd="0" parTransId="{F9066BEA-8A82-4ECC-9982-CF825CCAC602}" sibTransId="{4DDABBA9-FB76-417E-9940-BCB8FB08628B}"/>
    <dgm:cxn modelId="{4B0B5104-2C32-446E-87E4-A63E6774F402}" type="presOf" srcId="{4A92D5E8-E893-43F7-8E1A-CB038B89D795}" destId="{90E1EBAC-471F-43F0-80DF-55F4D4B54203}" srcOrd="0" destOrd="0" presId="urn:microsoft.com/office/officeart/2005/8/layout/arrow6"/>
    <dgm:cxn modelId="{AF9402F1-EB88-4E37-9626-38381AD669C2}" type="presParOf" srcId="{C6ACB9B7-579E-4908-9BF7-2C8914FFD5B7}" destId="{DCDD1690-F92D-4DE6-B2A8-1572DF2B3D38}" srcOrd="0" destOrd="0" presId="urn:microsoft.com/office/officeart/2005/8/layout/arrow6"/>
    <dgm:cxn modelId="{08FF5001-F972-444D-A10C-4265320939EA}" type="presParOf" srcId="{C6ACB9B7-579E-4908-9BF7-2C8914FFD5B7}" destId="{87FD477E-4F98-4B2B-AE53-EB3CCCD17987}" srcOrd="1" destOrd="0" presId="urn:microsoft.com/office/officeart/2005/8/layout/arrow6"/>
    <dgm:cxn modelId="{6E9C7379-98BC-498B-86F4-CEFA2FBC70F7}" type="presParOf" srcId="{C6ACB9B7-579E-4908-9BF7-2C8914FFD5B7}" destId="{90E1EBAC-471F-43F0-80DF-55F4D4B54203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692B28B-C973-41BE-B319-1D3171E024FC}" type="doc">
      <dgm:prSet loTypeId="urn:microsoft.com/office/officeart/2005/8/layout/hierarchy4" loCatId="relationship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hr-HR"/>
        </a:p>
      </dgm:t>
    </dgm:pt>
    <dgm:pt modelId="{AB65C898-B915-423C-B2E1-63852CC77AE9}">
      <dgm:prSet phldrT="[Text]"/>
      <dgm:spPr/>
      <dgm:t>
        <a:bodyPr/>
        <a:lstStyle/>
        <a:p>
          <a:r>
            <a:rPr lang="hr-HR" dirty="0" smtClean="0"/>
            <a:t>RAZINA UKLJUČENOSTI  U MEĐUNARODNI MARKETING</a:t>
          </a:r>
          <a:endParaRPr lang="hr-HR" dirty="0"/>
        </a:p>
      </dgm:t>
    </dgm:pt>
    <dgm:pt modelId="{618E0975-BC86-49B9-9294-03C5C5E88040}" type="parTrans" cxnId="{90E4046B-551E-4D27-8F74-395765F16141}">
      <dgm:prSet/>
      <dgm:spPr/>
      <dgm:t>
        <a:bodyPr/>
        <a:lstStyle/>
        <a:p>
          <a:endParaRPr lang="hr-HR"/>
        </a:p>
      </dgm:t>
    </dgm:pt>
    <dgm:pt modelId="{E098FA29-5D2F-4DAE-B4AA-075CC764FC88}" type="sibTrans" cxnId="{90E4046B-551E-4D27-8F74-395765F16141}">
      <dgm:prSet/>
      <dgm:spPr/>
      <dgm:t>
        <a:bodyPr/>
        <a:lstStyle/>
        <a:p>
          <a:endParaRPr lang="hr-HR"/>
        </a:p>
      </dgm:t>
    </dgm:pt>
    <dgm:pt modelId="{7669831D-60F8-41FD-ABCA-628980F07EFA}">
      <dgm:prSet phldrT="[Text]"/>
      <dgm:spPr/>
      <dgm:t>
        <a:bodyPr/>
        <a:lstStyle/>
        <a:p>
          <a:r>
            <a:rPr lang="hr-HR" dirty="0" smtClean="0"/>
            <a:t>NEIZRAVNI MEĐUNARODNI MARKETING</a:t>
          </a:r>
          <a:endParaRPr lang="hr-HR" dirty="0"/>
        </a:p>
      </dgm:t>
    </dgm:pt>
    <dgm:pt modelId="{0889FAE7-6716-405A-9900-4A7C85E98E73}" type="parTrans" cxnId="{02D222E4-D55E-439A-8E45-69E5F0BF3CF0}">
      <dgm:prSet/>
      <dgm:spPr/>
      <dgm:t>
        <a:bodyPr/>
        <a:lstStyle/>
        <a:p>
          <a:endParaRPr lang="hr-HR"/>
        </a:p>
      </dgm:t>
    </dgm:pt>
    <dgm:pt modelId="{EC02C7AA-1DAC-46B5-BC4F-F19F27DF228D}" type="sibTrans" cxnId="{02D222E4-D55E-439A-8E45-69E5F0BF3CF0}">
      <dgm:prSet/>
      <dgm:spPr/>
      <dgm:t>
        <a:bodyPr/>
        <a:lstStyle/>
        <a:p>
          <a:endParaRPr lang="hr-HR"/>
        </a:p>
      </dgm:t>
    </dgm:pt>
    <dgm:pt modelId="{D6C40DF9-4E1E-4484-ABE3-D9DE4B6BE440}">
      <dgm:prSet phldrT="[Text]"/>
      <dgm:spPr/>
      <dgm:t>
        <a:bodyPr/>
        <a:lstStyle/>
        <a:p>
          <a:r>
            <a:rPr lang="hr-HR" dirty="0" smtClean="0"/>
            <a:t>POVREMENI MEĐUNARODNI MARKETING</a:t>
          </a:r>
          <a:endParaRPr lang="hr-HR" dirty="0"/>
        </a:p>
      </dgm:t>
    </dgm:pt>
    <dgm:pt modelId="{8096F54C-D112-4B94-A0D7-3D511C849A40}" type="parTrans" cxnId="{CCCC7770-74FA-4F57-8EBF-E26DD9060AF8}">
      <dgm:prSet/>
      <dgm:spPr/>
      <dgm:t>
        <a:bodyPr/>
        <a:lstStyle/>
        <a:p>
          <a:endParaRPr lang="hr-HR"/>
        </a:p>
      </dgm:t>
    </dgm:pt>
    <dgm:pt modelId="{24FF526F-5430-46C7-B487-4EC5E12BEE17}" type="sibTrans" cxnId="{CCCC7770-74FA-4F57-8EBF-E26DD9060AF8}">
      <dgm:prSet/>
      <dgm:spPr/>
      <dgm:t>
        <a:bodyPr/>
        <a:lstStyle/>
        <a:p>
          <a:endParaRPr lang="hr-HR"/>
        </a:p>
      </dgm:t>
    </dgm:pt>
    <dgm:pt modelId="{53FF0F7A-0344-40F1-95BE-091AE6D1B81B}">
      <dgm:prSet phldrT="[Text]"/>
      <dgm:spPr/>
      <dgm:t>
        <a:bodyPr/>
        <a:lstStyle/>
        <a:p>
          <a:r>
            <a:rPr lang="hr-HR" dirty="0" smtClean="0"/>
            <a:t>REDOVITI MEĐUNARODNI MARKETING</a:t>
          </a:r>
          <a:endParaRPr lang="hr-HR" dirty="0"/>
        </a:p>
      </dgm:t>
    </dgm:pt>
    <dgm:pt modelId="{7616576C-B47A-4227-A9FA-BA30BF91694B}" type="parTrans" cxnId="{C8D4C457-6011-492A-9C23-968D695BCDC1}">
      <dgm:prSet/>
      <dgm:spPr/>
      <dgm:t>
        <a:bodyPr/>
        <a:lstStyle/>
        <a:p>
          <a:endParaRPr lang="hr-HR"/>
        </a:p>
      </dgm:t>
    </dgm:pt>
    <dgm:pt modelId="{8827287F-26CA-4343-98E4-58D5DBE0C6BB}" type="sibTrans" cxnId="{C8D4C457-6011-492A-9C23-968D695BCDC1}">
      <dgm:prSet/>
      <dgm:spPr/>
      <dgm:t>
        <a:bodyPr/>
        <a:lstStyle/>
        <a:p>
          <a:endParaRPr lang="hr-HR"/>
        </a:p>
      </dgm:t>
    </dgm:pt>
    <dgm:pt modelId="{FC185202-5231-450F-8079-A8131B76C899}">
      <dgm:prSet phldrT="[Text]"/>
      <dgm:spPr/>
      <dgm:t>
        <a:bodyPr/>
        <a:lstStyle/>
        <a:p>
          <a:r>
            <a:rPr lang="hr-HR" dirty="0" smtClean="0"/>
            <a:t>MEĐUNARODNI MARKETING</a:t>
          </a:r>
          <a:endParaRPr lang="hr-HR" dirty="0"/>
        </a:p>
      </dgm:t>
    </dgm:pt>
    <dgm:pt modelId="{37313A86-E06F-44A3-9EDA-C931A2C12E43}" type="parTrans" cxnId="{9A615FED-2684-4301-85B4-F78E50DB1FCA}">
      <dgm:prSet/>
      <dgm:spPr/>
      <dgm:t>
        <a:bodyPr/>
        <a:lstStyle/>
        <a:p>
          <a:endParaRPr lang="hr-HR"/>
        </a:p>
      </dgm:t>
    </dgm:pt>
    <dgm:pt modelId="{9181C9A1-564F-44B3-B2F5-9A968BA0E17D}" type="sibTrans" cxnId="{9A615FED-2684-4301-85B4-F78E50DB1FCA}">
      <dgm:prSet/>
      <dgm:spPr/>
      <dgm:t>
        <a:bodyPr/>
        <a:lstStyle/>
        <a:p>
          <a:endParaRPr lang="hr-HR"/>
        </a:p>
      </dgm:t>
    </dgm:pt>
    <dgm:pt modelId="{B394F3D4-730B-4569-B688-B79B8B274CCE}">
      <dgm:prSet phldrT="[Text]"/>
      <dgm:spPr/>
      <dgm:t>
        <a:bodyPr/>
        <a:lstStyle/>
        <a:p>
          <a:r>
            <a:rPr lang="hr-HR" dirty="0" smtClean="0"/>
            <a:t>GLOBALNI MARKETING</a:t>
          </a:r>
          <a:endParaRPr lang="hr-HR" dirty="0"/>
        </a:p>
      </dgm:t>
    </dgm:pt>
    <dgm:pt modelId="{AB07866E-E17D-445B-8520-C538CF2F262B}" type="parTrans" cxnId="{652CF1A1-7A96-46A0-BF6A-442A13925EBF}">
      <dgm:prSet/>
      <dgm:spPr/>
      <dgm:t>
        <a:bodyPr/>
        <a:lstStyle/>
        <a:p>
          <a:endParaRPr lang="hr-HR"/>
        </a:p>
      </dgm:t>
    </dgm:pt>
    <dgm:pt modelId="{BD19626B-8C6F-4AFA-AE9B-0CFAD09DB148}" type="sibTrans" cxnId="{652CF1A1-7A96-46A0-BF6A-442A13925EBF}">
      <dgm:prSet/>
      <dgm:spPr/>
      <dgm:t>
        <a:bodyPr/>
        <a:lstStyle/>
        <a:p>
          <a:endParaRPr lang="hr-HR"/>
        </a:p>
      </dgm:t>
    </dgm:pt>
    <dgm:pt modelId="{C5A980CE-256F-437A-8384-8227925C7F1D}">
      <dgm:prSet phldrT="[Text]"/>
      <dgm:spPr/>
      <dgm:t>
        <a:bodyPr/>
        <a:lstStyle/>
        <a:p>
          <a:r>
            <a:rPr lang="hr-HR" dirty="0" smtClean="0"/>
            <a:t>Nema aktivnog uključivanja u marketinške aktivnosti izvan granica, ali proizvodi pronalaze put do inozemna tržišta.</a:t>
          </a:r>
          <a:endParaRPr lang="hr-HR" dirty="0"/>
        </a:p>
      </dgm:t>
    </dgm:pt>
    <dgm:pt modelId="{885EB3CC-7E97-4BDD-82DB-91EC7481162D}" type="parTrans" cxnId="{0429C28E-96B0-48C9-982A-81D8F3264BE5}">
      <dgm:prSet/>
      <dgm:spPr/>
      <dgm:t>
        <a:bodyPr/>
        <a:lstStyle/>
        <a:p>
          <a:endParaRPr lang="hr-HR"/>
        </a:p>
      </dgm:t>
    </dgm:pt>
    <dgm:pt modelId="{3C0ABFEF-27E4-4CB7-87E0-C764412BB2F4}" type="sibTrans" cxnId="{0429C28E-96B0-48C9-982A-81D8F3264BE5}">
      <dgm:prSet/>
      <dgm:spPr/>
      <dgm:t>
        <a:bodyPr/>
        <a:lstStyle/>
        <a:p>
          <a:endParaRPr lang="hr-HR"/>
        </a:p>
      </dgm:t>
    </dgm:pt>
    <dgm:pt modelId="{2F949D25-211B-4399-B0D3-5AA379707C98}">
      <dgm:prSet phldrT="[Text]"/>
      <dgm:spPr/>
      <dgm:t>
        <a:bodyPr/>
        <a:lstStyle/>
        <a:p>
          <a:r>
            <a:rPr lang="hr-HR" dirty="0" smtClean="0"/>
            <a:t>Povremene međunarodne marketinške aktivnosti</a:t>
          </a:r>
          <a:endParaRPr lang="hr-HR" dirty="0"/>
        </a:p>
      </dgm:t>
    </dgm:pt>
    <dgm:pt modelId="{BAFBDA2C-7FF6-4E6F-B9B8-77FFB8D4B87E}" type="parTrans" cxnId="{7C5B5FA9-55B0-4F60-A31B-3C97642FDBD1}">
      <dgm:prSet/>
      <dgm:spPr/>
      <dgm:t>
        <a:bodyPr/>
        <a:lstStyle/>
        <a:p>
          <a:endParaRPr lang="hr-HR"/>
        </a:p>
      </dgm:t>
    </dgm:pt>
    <dgm:pt modelId="{50922286-CD43-42EC-9A89-2867F14AC6DE}" type="sibTrans" cxnId="{7C5B5FA9-55B0-4F60-A31B-3C97642FDBD1}">
      <dgm:prSet/>
      <dgm:spPr/>
      <dgm:t>
        <a:bodyPr/>
        <a:lstStyle/>
        <a:p>
          <a:endParaRPr lang="hr-HR"/>
        </a:p>
      </dgm:t>
    </dgm:pt>
    <dgm:pt modelId="{9DD90C1C-0B0A-4610-B806-95AC1F29EA4F}">
      <dgm:prSet phldrT="[Text]"/>
      <dgm:spPr/>
      <dgm:t>
        <a:bodyPr/>
        <a:lstStyle/>
        <a:p>
          <a:r>
            <a:rPr lang="hr-HR" dirty="0" smtClean="0"/>
            <a:t>Formiraju se stalni proizvodni kapaciteti za inozemne potrošače.</a:t>
          </a:r>
          <a:endParaRPr lang="hr-HR" dirty="0"/>
        </a:p>
      </dgm:t>
    </dgm:pt>
    <dgm:pt modelId="{EE722869-C97C-4B0D-9943-328002955AEC}" type="parTrans" cxnId="{FF3627A6-290D-4374-92A6-55E1686B2CDE}">
      <dgm:prSet/>
      <dgm:spPr/>
      <dgm:t>
        <a:bodyPr/>
        <a:lstStyle/>
        <a:p>
          <a:endParaRPr lang="hr-HR"/>
        </a:p>
      </dgm:t>
    </dgm:pt>
    <dgm:pt modelId="{392FDB7D-A27A-4D58-BBBC-DBD15D446CBC}" type="sibTrans" cxnId="{FF3627A6-290D-4374-92A6-55E1686B2CDE}">
      <dgm:prSet/>
      <dgm:spPr/>
      <dgm:t>
        <a:bodyPr/>
        <a:lstStyle/>
        <a:p>
          <a:endParaRPr lang="hr-HR"/>
        </a:p>
      </dgm:t>
    </dgm:pt>
    <dgm:pt modelId="{A8870B00-9BA7-45C5-879B-5E655DDDCD97}">
      <dgm:prSet phldrT="[Text]"/>
      <dgm:spPr/>
      <dgm:t>
        <a:bodyPr/>
        <a:lstStyle/>
        <a:p>
          <a:r>
            <a:rPr lang="hr-HR" dirty="0" smtClean="0"/>
            <a:t>U potpunosti posvećenost međunarodnim marketinškim aktivnostima.</a:t>
          </a:r>
          <a:endParaRPr lang="hr-HR" dirty="0"/>
        </a:p>
      </dgm:t>
    </dgm:pt>
    <dgm:pt modelId="{9F59E227-CD8C-41A4-8184-760842661960}" type="parTrans" cxnId="{2155F549-544F-486B-B242-8378A85201CB}">
      <dgm:prSet/>
      <dgm:spPr/>
      <dgm:t>
        <a:bodyPr/>
        <a:lstStyle/>
        <a:p>
          <a:endParaRPr lang="hr-HR"/>
        </a:p>
      </dgm:t>
    </dgm:pt>
    <dgm:pt modelId="{E8D598AF-DE0B-474C-A763-C286DD719AC3}" type="sibTrans" cxnId="{2155F549-544F-486B-B242-8378A85201CB}">
      <dgm:prSet/>
      <dgm:spPr/>
      <dgm:t>
        <a:bodyPr/>
        <a:lstStyle/>
        <a:p>
          <a:endParaRPr lang="hr-HR"/>
        </a:p>
      </dgm:t>
    </dgm:pt>
    <dgm:pt modelId="{545244DA-C5A4-4872-A384-2BEF4F715F36}">
      <dgm:prSet phldrT="[Text]"/>
      <dgm:spPr/>
      <dgm:t>
        <a:bodyPr/>
        <a:lstStyle/>
        <a:p>
          <a:r>
            <a:rPr lang="hr-HR" dirty="0" smtClean="0"/>
            <a:t>Najviša razina uključenosti gdje je cijeli svijet promatran kao jedno tržište.</a:t>
          </a:r>
          <a:endParaRPr lang="hr-HR" dirty="0"/>
        </a:p>
      </dgm:t>
    </dgm:pt>
    <dgm:pt modelId="{8F1305F1-24D6-454B-B20B-CFB52B6D64E6}" type="parTrans" cxnId="{1555C6CB-71D7-4A2E-AE75-0F4B92D3A7C9}">
      <dgm:prSet/>
      <dgm:spPr/>
      <dgm:t>
        <a:bodyPr/>
        <a:lstStyle/>
        <a:p>
          <a:endParaRPr lang="hr-HR"/>
        </a:p>
      </dgm:t>
    </dgm:pt>
    <dgm:pt modelId="{80BB081B-3CAA-4C5D-BFB8-E7A0652A208E}" type="sibTrans" cxnId="{1555C6CB-71D7-4A2E-AE75-0F4B92D3A7C9}">
      <dgm:prSet/>
      <dgm:spPr/>
      <dgm:t>
        <a:bodyPr/>
        <a:lstStyle/>
        <a:p>
          <a:endParaRPr lang="hr-HR"/>
        </a:p>
      </dgm:t>
    </dgm:pt>
    <dgm:pt modelId="{FF0BDC60-85F6-418C-850A-5959126D34FA}" type="pres">
      <dgm:prSet presAssocID="{0692B28B-C973-41BE-B319-1D3171E024F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92483F1E-F9EC-4E82-A226-863C7850F0B0}" type="pres">
      <dgm:prSet presAssocID="{AB65C898-B915-423C-B2E1-63852CC77AE9}" presName="vertOne" presStyleCnt="0"/>
      <dgm:spPr/>
    </dgm:pt>
    <dgm:pt modelId="{BA059FE8-2D24-4D84-8725-26D9B6B04F29}" type="pres">
      <dgm:prSet presAssocID="{AB65C898-B915-423C-B2E1-63852CC77AE9}" presName="txOne" presStyleLbl="node0" presStyleIdx="0" presStyleCnt="1" custScaleY="34919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7D633AB0-E321-45F9-81EE-EAC2006AB868}" type="pres">
      <dgm:prSet presAssocID="{AB65C898-B915-423C-B2E1-63852CC77AE9}" presName="parTransOne" presStyleCnt="0"/>
      <dgm:spPr/>
    </dgm:pt>
    <dgm:pt modelId="{5878F917-E787-45BF-BCC5-F1CF4362F80C}" type="pres">
      <dgm:prSet presAssocID="{AB65C898-B915-423C-B2E1-63852CC77AE9}" presName="horzOne" presStyleCnt="0"/>
      <dgm:spPr/>
    </dgm:pt>
    <dgm:pt modelId="{33BEA6DD-CDF6-49E0-A16C-3B33F7ECE388}" type="pres">
      <dgm:prSet presAssocID="{7669831D-60F8-41FD-ABCA-628980F07EFA}" presName="vertTwo" presStyleCnt="0"/>
      <dgm:spPr/>
    </dgm:pt>
    <dgm:pt modelId="{2E25DD29-F6CC-4469-A800-3F85A218F1F9}" type="pres">
      <dgm:prSet presAssocID="{7669831D-60F8-41FD-ABCA-628980F07EFA}" presName="txTwo" presStyleLbl="node2" presStyleIdx="0" presStyleCnt="5" custScaleY="3652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335B438A-7DEF-4206-9A7C-B9B6D8B80595}" type="pres">
      <dgm:prSet presAssocID="{7669831D-60F8-41FD-ABCA-628980F07EFA}" presName="parTransTwo" presStyleCnt="0"/>
      <dgm:spPr/>
    </dgm:pt>
    <dgm:pt modelId="{7A00E0E5-C78C-4CC0-B1EF-5FABCF1917BA}" type="pres">
      <dgm:prSet presAssocID="{7669831D-60F8-41FD-ABCA-628980F07EFA}" presName="horzTwo" presStyleCnt="0"/>
      <dgm:spPr/>
    </dgm:pt>
    <dgm:pt modelId="{5F28200F-124F-4DCE-8C4F-607D42D74227}" type="pres">
      <dgm:prSet presAssocID="{C5A980CE-256F-437A-8384-8227925C7F1D}" presName="vertThree" presStyleCnt="0"/>
      <dgm:spPr/>
    </dgm:pt>
    <dgm:pt modelId="{92A064BA-6726-494D-9A97-098DDABCA822}" type="pres">
      <dgm:prSet presAssocID="{C5A980CE-256F-437A-8384-8227925C7F1D}" presName="txThree" presStyleLbl="node3" presStyleIdx="0" presStyleCnt="5" custScaleY="116439" custLinFactNeighborX="3900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2774F597-6446-4285-85B5-D8DA22BBB0E6}" type="pres">
      <dgm:prSet presAssocID="{C5A980CE-256F-437A-8384-8227925C7F1D}" presName="horzThree" presStyleCnt="0"/>
      <dgm:spPr/>
    </dgm:pt>
    <dgm:pt modelId="{BDA6C13B-8205-4B49-BA16-3177808E59E3}" type="pres">
      <dgm:prSet presAssocID="{EC02C7AA-1DAC-46B5-BC4F-F19F27DF228D}" presName="sibSpaceTwo" presStyleCnt="0"/>
      <dgm:spPr/>
    </dgm:pt>
    <dgm:pt modelId="{5304B05F-1F1D-477B-8067-DE7C15FFB723}" type="pres">
      <dgm:prSet presAssocID="{D6C40DF9-4E1E-4484-ABE3-D9DE4B6BE440}" presName="vertTwo" presStyleCnt="0"/>
      <dgm:spPr/>
    </dgm:pt>
    <dgm:pt modelId="{80BE9D4A-83DD-46FA-A5F2-FDC1F42C3C6D}" type="pres">
      <dgm:prSet presAssocID="{D6C40DF9-4E1E-4484-ABE3-D9DE4B6BE440}" presName="txTwo" presStyleLbl="node2" presStyleIdx="1" presStyleCnt="5" custScaleY="3652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9C48FC20-E3D6-4BD6-98F5-8A8FEE065620}" type="pres">
      <dgm:prSet presAssocID="{D6C40DF9-4E1E-4484-ABE3-D9DE4B6BE440}" presName="parTransTwo" presStyleCnt="0"/>
      <dgm:spPr/>
    </dgm:pt>
    <dgm:pt modelId="{AEDCFFDA-8575-4F26-8E69-F1C058CAF33B}" type="pres">
      <dgm:prSet presAssocID="{D6C40DF9-4E1E-4484-ABE3-D9DE4B6BE440}" presName="horzTwo" presStyleCnt="0"/>
      <dgm:spPr/>
    </dgm:pt>
    <dgm:pt modelId="{FD689378-2B3F-4712-AC46-B4A7C9571E85}" type="pres">
      <dgm:prSet presAssocID="{2F949D25-211B-4399-B0D3-5AA379707C98}" presName="vertThree" presStyleCnt="0"/>
      <dgm:spPr/>
    </dgm:pt>
    <dgm:pt modelId="{06695A5D-A046-45E2-AC5C-FADF63A9B6E5}" type="pres">
      <dgm:prSet presAssocID="{2F949D25-211B-4399-B0D3-5AA379707C98}" presName="txThree" presStyleLbl="node3" presStyleIdx="1" presStyleCnt="5" custScaleY="116439" custLinFactNeighborX="3900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F17D6ADC-5A4A-46E6-9638-178F13FF90A1}" type="pres">
      <dgm:prSet presAssocID="{2F949D25-211B-4399-B0D3-5AA379707C98}" presName="horzThree" presStyleCnt="0"/>
      <dgm:spPr/>
    </dgm:pt>
    <dgm:pt modelId="{810E8D9F-1FD0-45DA-B0F8-657938B59A58}" type="pres">
      <dgm:prSet presAssocID="{24FF526F-5430-46C7-B487-4EC5E12BEE17}" presName="sibSpaceTwo" presStyleCnt="0"/>
      <dgm:spPr/>
    </dgm:pt>
    <dgm:pt modelId="{6EC66144-C968-4AA3-A2F1-6708293F4074}" type="pres">
      <dgm:prSet presAssocID="{53FF0F7A-0344-40F1-95BE-091AE6D1B81B}" presName="vertTwo" presStyleCnt="0"/>
      <dgm:spPr/>
    </dgm:pt>
    <dgm:pt modelId="{B31B632A-97F3-4018-8C86-EFAF0F4D3C1C}" type="pres">
      <dgm:prSet presAssocID="{53FF0F7A-0344-40F1-95BE-091AE6D1B81B}" presName="txTwo" presStyleLbl="node2" presStyleIdx="2" presStyleCnt="5" custScaleY="3652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843B7897-A504-4513-A908-DB0A08301BAC}" type="pres">
      <dgm:prSet presAssocID="{53FF0F7A-0344-40F1-95BE-091AE6D1B81B}" presName="parTransTwo" presStyleCnt="0"/>
      <dgm:spPr/>
    </dgm:pt>
    <dgm:pt modelId="{2BDF61C7-A543-4151-B943-9C7601007E12}" type="pres">
      <dgm:prSet presAssocID="{53FF0F7A-0344-40F1-95BE-091AE6D1B81B}" presName="horzTwo" presStyleCnt="0"/>
      <dgm:spPr/>
    </dgm:pt>
    <dgm:pt modelId="{842C7D88-146C-4B20-821D-435050BD74CA}" type="pres">
      <dgm:prSet presAssocID="{9DD90C1C-0B0A-4610-B806-95AC1F29EA4F}" presName="vertThree" presStyleCnt="0"/>
      <dgm:spPr/>
    </dgm:pt>
    <dgm:pt modelId="{3F336AB2-1317-4821-8D46-E52A454A376C}" type="pres">
      <dgm:prSet presAssocID="{9DD90C1C-0B0A-4610-B806-95AC1F29EA4F}" presName="txThree" presStyleLbl="node3" presStyleIdx="2" presStyleCnt="5" custScaleY="116439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060DFB67-8595-49EF-9904-4D5F4AC4F62C}" type="pres">
      <dgm:prSet presAssocID="{9DD90C1C-0B0A-4610-B806-95AC1F29EA4F}" presName="horzThree" presStyleCnt="0"/>
      <dgm:spPr/>
    </dgm:pt>
    <dgm:pt modelId="{4C1CDEE5-EDAC-4E00-857C-B2B0E41913A4}" type="pres">
      <dgm:prSet presAssocID="{8827287F-26CA-4343-98E4-58D5DBE0C6BB}" presName="sibSpaceTwo" presStyleCnt="0"/>
      <dgm:spPr/>
    </dgm:pt>
    <dgm:pt modelId="{BCCC33B5-3DDC-48EB-AB79-E3B3ED58D4DE}" type="pres">
      <dgm:prSet presAssocID="{FC185202-5231-450F-8079-A8131B76C899}" presName="vertTwo" presStyleCnt="0"/>
      <dgm:spPr/>
    </dgm:pt>
    <dgm:pt modelId="{74D9EEF1-8F8E-4F8D-9DC2-3C23F4339AAD}" type="pres">
      <dgm:prSet presAssocID="{FC185202-5231-450F-8079-A8131B76C899}" presName="txTwo" presStyleLbl="node2" presStyleIdx="3" presStyleCnt="5" custScaleY="3652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361C4E7A-5C8D-4A80-B8A9-53BC8FF57D76}" type="pres">
      <dgm:prSet presAssocID="{FC185202-5231-450F-8079-A8131B76C899}" presName="parTransTwo" presStyleCnt="0"/>
      <dgm:spPr/>
    </dgm:pt>
    <dgm:pt modelId="{BAF6A4DF-1E30-4200-B035-BF80B5102C3B}" type="pres">
      <dgm:prSet presAssocID="{FC185202-5231-450F-8079-A8131B76C899}" presName="horzTwo" presStyleCnt="0"/>
      <dgm:spPr/>
    </dgm:pt>
    <dgm:pt modelId="{5DD5833F-10B6-4714-9E0B-622B6967A350}" type="pres">
      <dgm:prSet presAssocID="{A8870B00-9BA7-45C5-879B-5E655DDDCD97}" presName="vertThree" presStyleCnt="0"/>
      <dgm:spPr/>
    </dgm:pt>
    <dgm:pt modelId="{78986969-2B70-46E4-A462-65C1606E543D}" type="pres">
      <dgm:prSet presAssocID="{A8870B00-9BA7-45C5-879B-5E655DDDCD97}" presName="txThree" presStyleLbl="node3" presStyleIdx="3" presStyleCnt="5" custScaleY="116439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31CBAEEB-E251-4197-813C-B94076D837B7}" type="pres">
      <dgm:prSet presAssocID="{A8870B00-9BA7-45C5-879B-5E655DDDCD97}" presName="horzThree" presStyleCnt="0"/>
      <dgm:spPr/>
    </dgm:pt>
    <dgm:pt modelId="{2C506C44-600B-488E-9C19-6D1F6700F665}" type="pres">
      <dgm:prSet presAssocID="{9181C9A1-564F-44B3-B2F5-9A968BA0E17D}" presName="sibSpaceTwo" presStyleCnt="0"/>
      <dgm:spPr/>
    </dgm:pt>
    <dgm:pt modelId="{16D2E4A5-92AD-4211-A4D8-988EE4D76240}" type="pres">
      <dgm:prSet presAssocID="{B394F3D4-730B-4569-B688-B79B8B274CCE}" presName="vertTwo" presStyleCnt="0"/>
      <dgm:spPr/>
    </dgm:pt>
    <dgm:pt modelId="{E12EFD1C-3B96-4330-BCFC-B9050444E7DC}" type="pres">
      <dgm:prSet presAssocID="{B394F3D4-730B-4569-B688-B79B8B274CCE}" presName="txTwo" presStyleLbl="node2" presStyleIdx="4" presStyleCnt="5" custScaleY="3652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A1CEA58C-415B-4843-8EEF-C0D6467D2530}" type="pres">
      <dgm:prSet presAssocID="{B394F3D4-730B-4569-B688-B79B8B274CCE}" presName="parTransTwo" presStyleCnt="0"/>
      <dgm:spPr/>
    </dgm:pt>
    <dgm:pt modelId="{7C1F9735-7E28-438A-81A4-A59BD4A9D754}" type="pres">
      <dgm:prSet presAssocID="{B394F3D4-730B-4569-B688-B79B8B274CCE}" presName="horzTwo" presStyleCnt="0"/>
      <dgm:spPr/>
    </dgm:pt>
    <dgm:pt modelId="{8B7D6247-6855-4917-BA19-8F4CF10C638B}" type="pres">
      <dgm:prSet presAssocID="{545244DA-C5A4-4872-A384-2BEF4F715F36}" presName="vertThree" presStyleCnt="0"/>
      <dgm:spPr/>
    </dgm:pt>
    <dgm:pt modelId="{8072A6B9-7E14-4900-A4CD-790D835F19B8}" type="pres">
      <dgm:prSet presAssocID="{545244DA-C5A4-4872-A384-2BEF4F715F36}" presName="txThree" presStyleLbl="node3" presStyleIdx="4" presStyleCnt="5" custScaleY="116439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79A2DC45-8107-4FA8-B3D5-C32D52DA9A3C}" type="pres">
      <dgm:prSet presAssocID="{545244DA-C5A4-4872-A384-2BEF4F715F36}" presName="horzThree" presStyleCnt="0"/>
      <dgm:spPr/>
    </dgm:pt>
  </dgm:ptLst>
  <dgm:cxnLst>
    <dgm:cxn modelId="{D4E90BF5-4014-4CCE-A665-C5A9AF514934}" type="presOf" srcId="{B394F3D4-730B-4569-B688-B79B8B274CCE}" destId="{E12EFD1C-3B96-4330-BCFC-B9050444E7DC}" srcOrd="0" destOrd="0" presId="urn:microsoft.com/office/officeart/2005/8/layout/hierarchy4"/>
    <dgm:cxn modelId="{652CF1A1-7A96-46A0-BF6A-442A13925EBF}" srcId="{AB65C898-B915-423C-B2E1-63852CC77AE9}" destId="{B394F3D4-730B-4569-B688-B79B8B274CCE}" srcOrd="4" destOrd="0" parTransId="{AB07866E-E17D-445B-8520-C538CF2F262B}" sibTransId="{BD19626B-8C6F-4AFA-AE9B-0CFAD09DB148}"/>
    <dgm:cxn modelId="{C8D4C457-6011-492A-9C23-968D695BCDC1}" srcId="{AB65C898-B915-423C-B2E1-63852CC77AE9}" destId="{53FF0F7A-0344-40F1-95BE-091AE6D1B81B}" srcOrd="2" destOrd="0" parTransId="{7616576C-B47A-4227-A9FA-BA30BF91694B}" sibTransId="{8827287F-26CA-4343-98E4-58D5DBE0C6BB}"/>
    <dgm:cxn modelId="{0429C28E-96B0-48C9-982A-81D8F3264BE5}" srcId="{7669831D-60F8-41FD-ABCA-628980F07EFA}" destId="{C5A980CE-256F-437A-8384-8227925C7F1D}" srcOrd="0" destOrd="0" parTransId="{885EB3CC-7E97-4BDD-82DB-91EC7481162D}" sibTransId="{3C0ABFEF-27E4-4CB7-87E0-C764412BB2F4}"/>
    <dgm:cxn modelId="{7C5B5FA9-55B0-4F60-A31B-3C97642FDBD1}" srcId="{D6C40DF9-4E1E-4484-ABE3-D9DE4B6BE440}" destId="{2F949D25-211B-4399-B0D3-5AA379707C98}" srcOrd="0" destOrd="0" parTransId="{BAFBDA2C-7FF6-4E6F-B9B8-77FFB8D4B87E}" sibTransId="{50922286-CD43-42EC-9A89-2867F14AC6DE}"/>
    <dgm:cxn modelId="{52799575-56C4-4955-86E9-076DADDDEB7F}" type="presOf" srcId="{AB65C898-B915-423C-B2E1-63852CC77AE9}" destId="{BA059FE8-2D24-4D84-8725-26D9B6B04F29}" srcOrd="0" destOrd="0" presId="urn:microsoft.com/office/officeart/2005/8/layout/hierarchy4"/>
    <dgm:cxn modelId="{071DE9B4-0872-43D3-B431-723B2D5D9E23}" type="presOf" srcId="{C5A980CE-256F-437A-8384-8227925C7F1D}" destId="{92A064BA-6726-494D-9A97-098DDABCA822}" srcOrd="0" destOrd="0" presId="urn:microsoft.com/office/officeart/2005/8/layout/hierarchy4"/>
    <dgm:cxn modelId="{24AF7239-1DB6-4F39-AB80-74FB87E6327E}" type="presOf" srcId="{A8870B00-9BA7-45C5-879B-5E655DDDCD97}" destId="{78986969-2B70-46E4-A462-65C1606E543D}" srcOrd="0" destOrd="0" presId="urn:microsoft.com/office/officeart/2005/8/layout/hierarchy4"/>
    <dgm:cxn modelId="{F17400C6-3BED-4DA5-AD83-AFFC371CBBD0}" type="presOf" srcId="{FC185202-5231-450F-8079-A8131B76C899}" destId="{74D9EEF1-8F8E-4F8D-9DC2-3C23F4339AAD}" srcOrd="0" destOrd="0" presId="urn:microsoft.com/office/officeart/2005/8/layout/hierarchy4"/>
    <dgm:cxn modelId="{02D222E4-D55E-439A-8E45-69E5F0BF3CF0}" srcId="{AB65C898-B915-423C-B2E1-63852CC77AE9}" destId="{7669831D-60F8-41FD-ABCA-628980F07EFA}" srcOrd="0" destOrd="0" parTransId="{0889FAE7-6716-405A-9900-4A7C85E98E73}" sibTransId="{EC02C7AA-1DAC-46B5-BC4F-F19F27DF228D}"/>
    <dgm:cxn modelId="{3912D760-7238-4DB5-8949-03BD039BD5AF}" type="presOf" srcId="{7669831D-60F8-41FD-ABCA-628980F07EFA}" destId="{2E25DD29-F6CC-4469-A800-3F85A218F1F9}" srcOrd="0" destOrd="0" presId="urn:microsoft.com/office/officeart/2005/8/layout/hierarchy4"/>
    <dgm:cxn modelId="{5EBE83E6-DE95-4927-BD0D-8D3D25E9D5D5}" type="presOf" srcId="{9DD90C1C-0B0A-4610-B806-95AC1F29EA4F}" destId="{3F336AB2-1317-4821-8D46-E52A454A376C}" srcOrd="0" destOrd="0" presId="urn:microsoft.com/office/officeart/2005/8/layout/hierarchy4"/>
    <dgm:cxn modelId="{1555C6CB-71D7-4A2E-AE75-0F4B92D3A7C9}" srcId="{B394F3D4-730B-4569-B688-B79B8B274CCE}" destId="{545244DA-C5A4-4872-A384-2BEF4F715F36}" srcOrd="0" destOrd="0" parTransId="{8F1305F1-24D6-454B-B20B-CFB52B6D64E6}" sibTransId="{80BB081B-3CAA-4C5D-BFB8-E7A0652A208E}"/>
    <dgm:cxn modelId="{90E4046B-551E-4D27-8F74-395765F16141}" srcId="{0692B28B-C973-41BE-B319-1D3171E024FC}" destId="{AB65C898-B915-423C-B2E1-63852CC77AE9}" srcOrd="0" destOrd="0" parTransId="{618E0975-BC86-49B9-9294-03C5C5E88040}" sibTransId="{E098FA29-5D2F-4DAE-B4AA-075CC764FC88}"/>
    <dgm:cxn modelId="{D202EA9F-0B32-49D2-A144-A57C4081C728}" type="presOf" srcId="{0692B28B-C973-41BE-B319-1D3171E024FC}" destId="{FF0BDC60-85F6-418C-850A-5959126D34FA}" srcOrd="0" destOrd="0" presId="urn:microsoft.com/office/officeart/2005/8/layout/hierarchy4"/>
    <dgm:cxn modelId="{2155F549-544F-486B-B242-8378A85201CB}" srcId="{FC185202-5231-450F-8079-A8131B76C899}" destId="{A8870B00-9BA7-45C5-879B-5E655DDDCD97}" srcOrd="0" destOrd="0" parTransId="{9F59E227-CD8C-41A4-8184-760842661960}" sibTransId="{E8D598AF-DE0B-474C-A763-C286DD719AC3}"/>
    <dgm:cxn modelId="{CCCC7770-74FA-4F57-8EBF-E26DD9060AF8}" srcId="{AB65C898-B915-423C-B2E1-63852CC77AE9}" destId="{D6C40DF9-4E1E-4484-ABE3-D9DE4B6BE440}" srcOrd="1" destOrd="0" parTransId="{8096F54C-D112-4B94-A0D7-3D511C849A40}" sibTransId="{24FF526F-5430-46C7-B487-4EC5E12BEE17}"/>
    <dgm:cxn modelId="{E0BEE4C7-EF02-4303-B58C-A4A146784CFA}" type="presOf" srcId="{545244DA-C5A4-4872-A384-2BEF4F715F36}" destId="{8072A6B9-7E14-4900-A4CD-790D835F19B8}" srcOrd="0" destOrd="0" presId="urn:microsoft.com/office/officeart/2005/8/layout/hierarchy4"/>
    <dgm:cxn modelId="{9B086A40-52FA-447D-8260-F6CD18796487}" type="presOf" srcId="{53FF0F7A-0344-40F1-95BE-091AE6D1B81B}" destId="{B31B632A-97F3-4018-8C86-EFAF0F4D3C1C}" srcOrd="0" destOrd="0" presId="urn:microsoft.com/office/officeart/2005/8/layout/hierarchy4"/>
    <dgm:cxn modelId="{4A36CBA1-AEC2-48F0-AD7C-87A30645F5AB}" type="presOf" srcId="{2F949D25-211B-4399-B0D3-5AA379707C98}" destId="{06695A5D-A046-45E2-AC5C-FADF63A9B6E5}" srcOrd="0" destOrd="0" presId="urn:microsoft.com/office/officeart/2005/8/layout/hierarchy4"/>
    <dgm:cxn modelId="{E3213D3B-8ADE-4C05-B8BA-48AC3DAC730B}" type="presOf" srcId="{D6C40DF9-4E1E-4484-ABE3-D9DE4B6BE440}" destId="{80BE9D4A-83DD-46FA-A5F2-FDC1F42C3C6D}" srcOrd="0" destOrd="0" presId="urn:microsoft.com/office/officeart/2005/8/layout/hierarchy4"/>
    <dgm:cxn modelId="{FF3627A6-290D-4374-92A6-55E1686B2CDE}" srcId="{53FF0F7A-0344-40F1-95BE-091AE6D1B81B}" destId="{9DD90C1C-0B0A-4610-B806-95AC1F29EA4F}" srcOrd="0" destOrd="0" parTransId="{EE722869-C97C-4B0D-9943-328002955AEC}" sibTransId="{392FDB7D-A27A-4D58-BBBC-DBD15D446CBC}"/>
    <dgm:cxn modelId="{9A615FED-2684-4301-85B4-F78E50DB1FCA}" srcId="{AB65C898-B915-423C-B2E1-63852CC77AE9}" destId="{FC185202-5231-450F-8079-A8131B76C899}" srcOrd="3" destOrd="0" parTransId="{37313A86-E06F-44A3-9EDA-C931A2C12E43}" sibTransId="{9181C9A1-564F-44B3-B2F5-9A968BA0E17D}"/>
    <dgm:cxn modelId="{9ABDF051-AAD8-4FFB-9420-BAF84A237D2B}" type="presParOf" srcId="{FF0BDC60-85F6-418C-850A-5959126D34FA}" destId="{92483F1E-F9EC-4E82-A226-863C7850F0B0}" srcOrd="0" destOrd="0" presId="urn:microsoft.com/office/officeart/2005/8/layout/hierarchy4"/>
    <dgm:cxn modelId="{BE7087C0-AD29-44FA-8714-258A80D52010}" type="presParOf" srcId="{92483F1E-F9EC-4E82-A226-863C7850F0B0}" destId="{BA059FE8-2D24-4D84-8725-26D9B6B04F29}" srcOrd="0" destOrd="0" presId="urn:microsoft.com/office/officeart/2005/8/layout/hierarchy4"/>
    <dgm:cxn modelId="{4966E2DC-9295-4016-9498-E62666286548}" type="presParOf" srcId="{92483F1E-F9EC-4E82-A226-863C7850F0B0}" destId="{7D633AB0-E321-45F9-81EE-EAC2006AB868}" srcOrd="1" destOrd="0" presId="urn:microsoft.com/office/officeart/2005/8/layout/hierarchy4"/>
    <dgm:cxn modelId="{E4DF6961-C385-40EA-8C2E-8D95DED2A238}" type="presParOf" srcId="{92483F1E-F9EC-4E82-A226-863C7850F0B0}" destId="{5878F917-E787-45BF-BCC5-F1CF4362F80C}" srcOrd="2" destOrd="0" presId="urn:microsoft.com/office/officeart/2005/8/layout/hierarchy4"/>
    <dgm:cxn modelId="{D9F64A8C-348F-4C6E-B73D-D42B8CF44CA4}" type="presParOf" srcId="{5878F917-E787-45BF-BCC5-F1CF4362F80C}" destId="{33BEA6DD-CDF6-49E0-A16C-3B33F7ECE388}" srcOrd="0" destOrd="0" presId="urn:microsoft.com/office/officeart/2005/8/layout/hierarchy4"/>
    <dgm:cxn modelId="{324E47F3-37D7-4DBF-A9A3-F91241497446}" type="presParOf" srcId="{33BEA6DD-CDF6-49E0-A16C-3B33F7ECE388}" destId="{2E25DD29-F6CC-4469-A800-3F85A218F1F9}" srcOrd="0" destOrd="0" presId="urn:microsoft.com/office/officeart/2005/8/layout/hierarchy4"/>
    <dgm:cxn modelId="{C93C2059-88EF-414E-820A-0A528C3EE93C}" type="presParOf" srcId="{33BEA6DD-CDF6-49E0-A16C-3B33F7ECE388}" destId="{335B438A-7DEF-4206-9A7C-B9B6D8B80595}" srcOrd="1" destOrd="0" presId="urn:microsoft.com/office/officeart/2005/8/layout/hierarchy4"/>
    <dgm:cxn modelId="{ECE8B734-88F4-47B4-9D86-EEEDC752D726}" type="presParOf" srcId="{33BEA6DD-CDF6-49E0-A16C-3B33F7ECE388}" destId="{7A00E0E5-C78C-4CC0-B1EF-5FABCF1917BA}" srcOrd="2" destOrd="0" presId="urn:microsoft.com/office/officeart/2005/8/layout/hierarchy4"/>
    <dgm:cxn modelId="{6437A7D4-BCA0-4F38-BF66-71B4B07DA820}" type="presParOf" srcId="{7A00E0E5-C78C-4CC0-B1EF-5FABCF1917BA}" destId="{5F28200F-124F-4DCE-8C4F-607D42D74227}" srcOrd="0" destOrd="0" presId="urn:microsoft.com/office/officeart/2005/8/layout/hierarchy4"/>
    <dgm:cxn modelId="{AB7AF70F-29C2-42CE-BC82-BF1EEC06B8CC}" type="presParOf" srcId="{5F28200F-124F-4DCE-8C4F-607D42D74227}" destId="{92A064BA-6726-494D-9A97-098DDABCA822}" srcOrd="0" destOrd="0" presId="urn:microsoft.com/office/officeart/2005/8/layout/hierarchy4"/>
    <dgm:cxn modelId="{4EC03F8B-9FC5-4144-B34E-188C96D7334B}" type="presParOf" srcId="{5F28200F-124F-4DCE-8C4F-607D42D74227}" destId="{2774F597-6446-4285-85B5-D8DA22BBB0E6}" srcOrd="1" destOrd="0" presId="urn:microsoft.com/office/officeart/2005/8/layout/hierarchy4"/>
    <dgm:cxn modelId="{5C9ED792-36F4-48FB-B683-33162AD0E157}" type="presParOf" srcId="{5878F917-E787-45BF-BCC5-F1CF4362F80C}" destId="{BDA6C13B-8205-4B49-BA16-3177808E59E3}" srcOrd="1" destOrd="0" presId="urn:microsoft.com/office/officeart/2005/8/layout/hierarchy4"/>
    <dgm:cxn modelId="{7058EAF4-0397-4DC5-87E9-8E5A14A26C18}" type="presParOf" srcId="{5878F917-E787-45BF-BCC5-F1CF4362F80C}" destId="{5304B05F-1F1D-477B-8067-DE7C15FFB723}" srcOrd="2" destOrd="0" presId="urn:microsoft.com/office/officeart/2005/8/layout/hierarchy4"/>
    <dgm:cxn modelId="{8F156FCD-4FA2-4207-A3C2-E47E0AD8CC95}" type="presParOf" srcId="{5304B05F-1F1D-477B-8067-DE7C15FFB723}" destId="{80BE9D4A-83DD-46FA-A5F2-FDC1F42C3C6D}" srcOrd="0" destOrd="0" presId="urn:microsoft.com/office/officeart/2005/8/layout/hierarchy4"/>
    <dgm:cxn modelId="{2A4D8704-2257-4B63-BB81-B4FF8CE9FD02}" type="presParOf" srcId="{5304B05F-1F1D-477B-8067-DE7C15FFB723}" destId="{9C48FC20-E3D6-4BD6-98F5-8A8FEE065620}" srcOrd="1" destOrd="0" presId="urn:microsoft.com/office/officeart/2005/8/layout/hierarchy4"/>
    <dgm:cxn modelId="{DA85EB93-5846-4B9A-82BB-14A030315F26}" type="presParOf" srcId="{5304B05F-1F1D-477B-8067-DE7C15FFB723}" destId="{AEDCFFDA-8575-4F26-8E69-F1C058CAF33B}" srcOrd="2" destOrd="0" presId="urn:microsoft.com/office/officeart/2005/8/layout/hierarchy4"/>
    <dgm:cxn modelId="{4CABA7A4-17A6-4B0C-9449-1859A5106AE0}" type="presParOf" srcId="{AEDCFFDA-8575-4F26-8E69-F1C058CAF33B}" destId="{FD689378-2B3F-4712-AC46-B4A7C9571E85}" srcOrd="0" destOrd="0" presId="urn:microsoft.com/office/officeart/2005/8/layout/hierarchy4"/>
    <dgm:cxn modelId="{A9CE873A-73C9-4547-932E-93940966B4E5}" type="presParOf" srcId="{FD689378-2B3F-4712-AC46-B4A7C9571E85}" destId="{06695A5D-A046-45E2-AC5C-FADF63A9B6E5}" srcOrd="0" destOrd="0" presId="urn:microsoft.com/office/officeart/2005/8/layout/hierarchy4"/>
    <dgm:cxn modelId="{C0935D92-F046-4008-A0DB-385E8DB07B30}" type="presParOf" srcId="{FD689378-2B3F-4712-AC46-B4A7C9571E85}" destId="{F17D6ADC-5A4A-46E6-9638-178F13FF90A1}" srcOrd="1" destOrd="0" presId="urn:microsoft.com/office/officeart/2005/8/layout/hierarchy4"/>
    <dgm:cxn modelId="{E7A269DF-7F2D-47AA-81FC-30C35BD5301E}" type="presParOf" srcId="{5878F917-E787-45BF-BCC5-F1CF4362F80C}" destId="{810E8D9F-1FD0-45DA-B0F8-657938B59A58}" srcOrd="3" destOrd="0" presId="urn:microsoft.com/office/officeart/2005/8/layout/hierarchy4"/>
    <dgm:cxn modelId="{AEFAC5CB-FCC2-43E9-832D-BF0F76DC551A}" type="presParOf" srcId="{5878F917-E787-45BF-BCC5-F1CF4362F80C}" destId="{6EC66144-C968-4AA3-A2F1-6708293F4074}" srcOrd="4" destOrd="0" presId="urn:microsoft.com/office/officeart/2005/8/layout/hierarchy4"/>
    <dgm:cxn modelId="{C701EDBF-6EA0-453D-935A-F8DE20D29DAB}" type="presParOf" srcId="{6EC66144-C968-4AA3-A2F1-6708293F4074}" destId="{B31B632A-97F3-4018-8C86-EFAF0F4D3C1C}" srcOrd="0" destOrd="0" presId="urn:microsoft.com/office/officeart/2005/8/layout/hierarchy4"/>
    <dgm:cxn modelId="{E8DC4D93-FDF4-468D-8B24-6327F70FA68B}" type="presParOf" srcId="{6EC66144-C968-4AA3-A2F1-6708293F4074}" destId="{843B7897-A504-4513-A908-DB0A08301BAC}" srcOrd="1" destOrd="0" presId="urn:microsoft.com/office/officeart/2005/8/layout/hierarchy4"/>
    <dgm:cxn modelId="{6BCC3AEC-3766-4223-82B3-C30DCD76679D}" type="presParOf" srcId="{6EC66144-C968-4AA3-A2F1-6708293F4074}" destId="{2BDF61C7-A543-4151-B943-9C7601007E12}" srcOrd="2" destOrd="0" presId="urn:microsoft.com/office/officeart/2005/8/layout/hierarchy4"/>
    <dgm:cxn modelId="{2D47B803-A5B8-43C2-B0E0-2EB1269D3A90}" type="presParOf" srcId="{2BDF61C7-A543-4151-B943-9C7601007E12}" destId="{842C7D88-146C-4B20-821D-435050BD74CA}" srcOrd="0" destOrd="0" presId="urn:microsoft.com/office/officeart/2005/8/layout/hierarchy4"/>
    <dgm:cxn modelId="{5A5DE776-C3C1-4106-885C-87B4D3F7C395}" type="presParOf" srcId="{842C7D88-146C-4B20-821D-435050BD74CA}" destId="{3F336AB2-1317-4821-8D46-E52A454A376C}" srcOrd="0" destOrd="0" presId="urn:microsoft.com/office/officeart/2005/8/layout/hierarchy4"/>
    <dgm:cxn modelId="{894919D6-F796-4939-8809-F37FF571E010}" type="presParOf" srcId="{842C7D88-146C-4B20-821D-435050BD74CA}" destId="{060DFB67-8595-49EF-9904-4D5F4AC4F62C}" srcOrd="1" destOrd="0" presId="urn:microsoft.com/office/officeart/2005/8/layout/hierarchy4"/>
    <dgm:cxn modelId="{AF509B3F-06E2-44DA-BB50-7FA03D5239F0}" type="presParOf" srcId="{5878F917-E787-45BF-BCC5-F1CF4362F80C}" destId="{4C1CDEE5-EDAC-4E00-857C-B2B0E41913A4}" srcOrd="5" destOrd="0" presId="urn:microsoft.com/office/officeart/2005/8/layout/hierarchy4"/>
    <dgm:cxn modelId="{1C8D5C55-4B37-45CD-80D9-4E0CD794C26D}" type="presParOf" srcId="{5878F917-E787-45BF-BCC5-F1CF4362F80C}" destId="{BCCC33B5-3DDC-48EB-AB79-E3B3ED58D4DE}" srcOrd="6" destOrd="0" presId="urn:microsoft.com/office/officeart/2005/8/layout/hierarchy4"/>
    <dgm:cxn modelId="{D2E64744-EB78-4727-8F06-0D7A4EB0F052}" type="presParOf" srcId="{BCCC33B5-3DDC-48EB-AB79-E3B3ED58D4DE}" destId="{74D9EEF1-8F8E-4F8D-9DC2-3C23F4339AAD}" srcOrd="0" destOrd="0" presId="urn:microsoft.com/office/officeart/2005/8/layout/hierarchy4"/>
    <dgm:cxn modelId="{E91539BC-F5B5-401B-A438-36010A9AE401}" type="presParOf" srcId="{BCCC33B5-3DDC-48EB-AB79-E3B3ED58D4DE}" destId="{361C4E7A-5C8D-4A80-B8A9-53BC8FF57D76}" srcOrd="1" destOrd="0" presId="urn:microsoft.com/office/officeart/2005/8/layout/hierarchy4"/>
    <dgm:cxn modelId="{5617E1D0-FB0C-44E4-9F67-DC73DF5EE98F}" type="presParOf" srcId="{BCCC33B5-3DDC-48EB-AB79-E3B3ED58D4DE}" destId="{BAF6A4DF-1E30-4200-B035-BF80B5102C3B}" srcOrd="2" destOrd="0" presId="urn:microsoft.com/office/officeart/2005/8/layout/hierarchy4"/>
    <dgm:cxn modelId="{398A3268-E02D-4074-A1AF-1C5B1BA09CB4}" type="presParOf" srcId="{BAF6A4DF-1E30-4200-B035-BF80B5102C3B}" destId="{5DD5833F-10B6-4714-9E0B-622B6967A350}" srcOrd="0" destOrd="0" presId="urn:microsoft.com/office/officeart/2005/8/layout/hierarchy4"/>
    <dgm:cxn modelId="{8FDC3B93-78BD-4DC7-B538-275C12C6C99F}" type="presParOf" srcId="{5DD5833F-10B6-4714-9E0B-622B6967A350}" destId="{78986969-2B70-46E4-A462-65C1606E543D}" srcOrd="0" destOrd="0" presId="urn:microsoft.com/office/officeart/2005/8/layout/hierarchy4"/>
    <dgm:cxn modelId="{DAA8781E-D858-418F-A4BD-F3F4A21EFE3E}" type="presParOf" srcId="{5DD5833F-10B6-4714-9E0B-622B6967A350}" destId="{31CBAEEB-E251-4197-813C-B94076D837B7}" srcOrd="1" destOrd="0" presId="urn:microsoft.com/office/officeart/2005/8/layout/hierarchy4"/>
    <dgm:cxn modelId="{70C5B53B-FBE0-450A-B045-1EE8C53EFBA1}" type="presParOf" srcId="{5878F917-E787-45BF-BCC5-F1CF4362F80C}" destId="{2C506C44-600B-488E-9C19-6D1F6700F665}" srcOrd="7" destOrd="0" presId="urn:microsoft.com/office/officeart/2005/8/layout/hierarchy4"/>
    <dgm:cxn modelId="{61C095D7-58CE-43B1-9691-EE57E0DFA1B6}" type="presParOf" srcId="{5878F917-E787-45BF-BCC5-F1CF4362F80C}" destId="{16D2E4A5-92AD-4211-A4D8-988EE4D76240}" srcOrd="8" destOrd="0" presId="urn:microsoft.com/office/officeart/2005/8/layout/hierarchy4"/>
    <dgm:cxn modelId="{D267CB60-DF1B-42C4-B441-533BABC7F798}" type="presParOf" srcId="{16D2E4A5-92AD-4211-A4D8-988EE4D76240}" destId="{E12EFD1C-3B96-4330-BCFC-B9050444E7DC}" srcOrd="0" destOrd="0" presId="urn:microsoft.com/office/officeart/2005/8/layout/hierarchy4"/>
    <dgm:cxn modelId="{0BCC23BF-D20C-4E7D-8240-69799FEAE7D0}" type="presParOf" srcId="{16D2E4A5-92AD-4211-A4D8-988EE4D76240}" destId="{A1CEA58C-415B-4843-8EEF-C0D6467D2530}" srcOrd="1" destOrd="0" presId="urn:microsoft.com/office/officeart/2005/8/layout/hierarchy4"/>
    <dgm:cxn modelId="{F07E3D02-2464-4519-83CF-B4F24EB7BF63}" type="presParOf" srcId="{16D2E4A5-92AD-4211-A4D8-988EE4D76240}" destId="{7C1F9735-7E28-438A-81A4-A59BD4A9D754}" srcOrd="2" destOrd="0" presId="urn:microsoft.com/office/officeart/2005/8/layout/hierarchy4"/>
    <dgm:cxn modelId="{E0E40C32-8979-41FE-BD0D-32D7CB457AFB}" type="presParOf" srcId="{7C1F9735-7E28-438A-81A4-A59BD4A9D754}" destId="{8B7D6247-6855-4917-BA19-8F4CF10C638B}" srcOrd="0" destOrd="0" presId="urn:microsoft.com/office/officeart/2005/8/layout/hierarchy4"/>
    <dgm:cxn modelId="{F81BCFAC-853B-4158-A92B-D6E56EE25C6B}" type="presParOf" srcId="{8B7D6247-6855-4917-BA19-8F4CF10C638B}" destId="{8072A6B9-7E14-4900-A4CD-790D835F19B8}" srcOrd="0" destOrd="0" presId="urn:microsoft.com/office/officeart/2005/8/layout/hierarchy4"/>
    <dgm:cxn modelId="{F21E2189-2626-49D6-86F5-E4D0A587F87F}" type="presParOf" srcId="{8B7D6247-6855-4917-BA19-8F4CF10C638B}" destId="{79A2DC45-8107-4FA8-B3D5-C32D52DA9A3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CCCA23-5680-485C-AAF8-8826A389E1DA}">
      <dsp:nvSpPr>
        <dsp:cNvPr id="0" name=""/>
        <dsp:cNvSpPr/>
      </dsp:nvSpPr>
      <dsp:spPr>
        <a:xfrm>
          <a:off x="-5161171" y="-790597"/>
          <a:ext cx="6146298" cy="6146298"/>
        </a:xfrm>
        <a:prstGeom prst="blockArc">
          <a:avLst>
            <a:gd name="adj1" fmla="val 18900000"/>
            <a:gd name="adj2" fmla="val 2700000"/>
            <a:gd name="adj3" fmla="val 351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7B94D0-EAAD-4DDC-BE20-1CBD7F83CA55}">
      <dsp:nvSpPr>
        <dsp:cNvPr id="0" name=""/>
        <dsp:cNvSpPr/>
      </dsp:nvSpPr>
      <dsp:spPr>
        <a:xfrm>
          <a:off x="633636" y="456510"/>
          <a:ext cx="7532965" cy="9130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4710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 smtClean="0"/>
            <a:t>1. MARKETING U GOSPODARSKIM DJELATNOSTIMA</a:t>
          </a:r>
          <a:endParaRPr lang="hr-HR" sz="2700" kern="1200" dirty="0"/>
        </a:p>
      </dsp:txBody>
      <dsp:txXfrm>
        <a:off x="633636" y="456510"/>
        <a:ext cx="7532965" cy="913020"/>
      </dsp:txXfrm>
    </dsp:sp>
    <dsp:sp modelId="{8BF6FB4D-092C-4DB2-B4B0-573BCDCCA393}">
      <dsp:nvSpPr>
        <dsp:cNvPr id="0" name=""/>
        <dsp:cNvSpPr/>
      </dsp:nvSpPr>
      <dsp:spPr>
        <a:xfrm>
          <a:off x="62998" y="342382"/>
          <a:ext cx="1141275" cy="114127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4FC8AC0-3F09-4404-864F-3496E88B8953}">
      <dsp:nvSpPr>
        <dsp:cNvPr id="0" name=""/>
        <dsp:cNvSpPr/>
      </dsp:nvSpPr>
      <dsp:spPr>
        <a:xfrm>
          <a:off x="965519" y="1826041"/>
          <a:ext cx="7201082" cy="9130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4710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 smtClean="0"/>
            <a:t>2. MARKETING U IZVANGOSPODARSKIM DJELATNOSTIMA</a:t>
          </a:r>
          <a:endParaRPr lang="hr-HR" sz="2700" kern="1200" dirty="0"/>
        </a:p>
      </dsp:txBody>
      <dsp:txXfrm>
        <a:off x="965519" y="1826041"/>
        <a:ext cx="7201082" cy="913020"/>
      </dsp:txXfrm>
    </dsp:sp>
    <dsp:sp modelId="{3CF3CAAA-5E74-4C15-BDEF-17BF3957EC95}">
      <dsp:nvSpPr>
        <dsp:cNvPr id="0" name=""/>
        <dsp:cNvSpPr/>
      </dsp:nvSpPr>
      <dsp:spPr>
        <a:xfrm>
          <a:off x="394881" y="1711913"/>
          <a:ext cx="1141275" cy="114127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88D8EE0-5384-4444-9CF7-D071D0DE7019}">
      <dsp:nvSpPr>
        <dsp:cNvPr id="0" name=""/>
        <dsp:cNvSpPr/>
      </dsp:nvSpPr>
      <dsp:spPr>
        <a:xfrm>
          <a:off x="633636" y="3195572"/>
          <a:ext cx="7532965" cy="9130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4710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 smtClean="0"/>
            <a:t>3. MEĐUNARODNI MARKETING</a:t>
          </a:r>
          <a:endParaRPr lang="hr-HR" sz="2700" kern="1200" dirty="0"/>
        </a:p>
      </dsp:txBody>
      <dsp:txXfrm>
        <a:off x="633636" y="3195572"/>
        <a:ext cx="7532965" cy="913020"/>
      </dsp:txXfrm>
    </dsp:sp>
    <dsp:sp modelId="{69D63AC9-FF06-4508-8FC1-728D2DB99086}">
      <dsp:nvSpPr>
        <dsp:cNvPr id="0" name=""/>
        <dsp:cNvSpPr/>
      </dsp:nvSpPr>
      <dsp:spPr>
        <a:xfrm>
          <a:off x="62998" y="3081444"/>
          <a:ext cx="1141275" cy="114127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C6220A-1F43-4F45-AD9C-72007E9CDDB3}">
      <dsp:nvSpPr>
        <dsp:cNvPr id="0" name=""/>
        <dsp:cNvSpPr/>
      </dsp:nvSpPr>
      <dsp:spPr>
        <a:xfrm>
          <a:off x="3234722" y="1429208"/>
          <a:ext cx="1810458" cy="165292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dirty="0" smtClean="0"/>
            <a:t>MARKETING DANAS</a:t>
          </a:r>
          <a:endParaRPr lang="hr-HR" sz="1800" b="1" kern="1200" dirty="0"/>
        </a:p>
      </dsp:txBody>
      <dsp:txXfrm>
        <a:off x="3499857" y="1671273"/>
        <a:ext cx="1280188" cy="1168791"/>
      </dsp:txXfrm>
    </dsp:sp>
    <dsp:sp modelId="{B10782EF-E7F8-41B3-9EC3-5861564E66BD}">
      <dsp:nvSpPr>
        <dsp:cNvPr id="0" name=""/>
        <dsp:cNvSpPr/>
      </dsp:nvSpPr>
      <dsp:spPr>
        <a:xfrm rot="16328158">
          <a:off x="4016263" y="912627"/>
          <a:ext cx="331609" cy="4276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600" b="1" kern="1200"/>
        </a:p>
      </dsp:txBody>
      <dsp:txXfrm>
        <a:off x="4064151" y="1047861"/>
        <a:ext cx="232126" cy="256579"/>
      </dsp:txXfrm>
    </dsp:sp>
    <dsp:sp modelId="{2F32E178-2CAE-4C41-B2FA-723DAA5CDE3A}">
      <dsp:nvSpPr>
        <dsp:cNvPr id="0" name=""/>
        <dsp:cNvSpPr/>
      </dsp:nvSpPr>
      <dsp:spPr>
        <a:xfrm>
          <a:off x="3277193" y="29089"/>
          <a:ext cx="1862684" cy="775400"/>
        </a:xfrm>
        <a:prstGeom prst="flowChartAlternateProcess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dirty="0" smtClean="0"/>
            <a:t>FILOZOFIJA</a:t>
          </a:r>
          <a:endParaRPr lang="hr-HR" sz="1800" b="1" kern="1200" dirty="0"/>
        </a:p>
      </dsp:txBody>
      <dsp:txXfrm>
        <a:off x="3315044" y="66940"/>
        <a:ext cx="1786982" cy="699698"/>
      </dsp:txXfrm>
    </dsp:sp>
    <dsp:sp modelId="{A13EF38D-0A0A-4279-AF15-FB408B1E6C8F}">
      <dsp:nvSpPr>
        <dsp:cNvPr id="0" name=""/>
        <dsp:cNvSpPr/>
      </dsp:nvSpPr>
      <dsp:spPr>
        <a:xfrm rot="21485275">
          <a:off x="5225485" y="1998328"/>
          <a:ext cx="436362" cy="4276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600" b="1" kern="1200"/>
        </a:p>
      </dsp:txBody>
      <dsp:txXfrm>
        <a:off x="5225521" y="2085995"/>
        <a:ext cx="308072" cy="256579"/>
      </dsp:txXfrm>
    </dsp:sp>
    <dsp:sp modelId="{3B6B7BF8-0FBB-4168-BA69-F794F451F002}">
      <dsp:nvSpPr>
        <dsp:cNvPr id="0" name=""/>
        <dsp:cNvSpPr/>
      </dsp:nvSpPr>
      <dsp:spPr>
        <a:xfrm>
          <a:off x="5864462" y="1779304"/>
          <a:ext cx="1862684" cy="775400"/>
        </a:xfrm>
        <a:prstGeom prst="flowChartAlternateProcess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dirty="0" smtClean="0"/>
            <a:t>NAČIN RAZMIŠLJANJA</a:t>
          </a:r>
          <a:endParaRPr lang="hr-HR" sz="1800" b="1" kern="1200" dirty="0"/>
        </a:p>
      </dsp:txBody>
      <dsp:txXfrm>
        <a:off x="5902313" y="1817155"/>
        <a:ext cx="1786982" cy="699698"/>
      </dsp:txXfrm>
    </dsp:sp>
    <dsp:sp modelId="{32202198-731F-4445-9A2C-730E6D4A0493}">
      <dsp:nvSpPr>
        <dsp:cNvPr id="0" name=""/>
        <dsp:cNvSpPr/>
      </dsp:nvSpPr>
      <dsp:spPr>
        <a:xfrm rot="5320076">
          <a:off x="3924711" y="3316167"/>
          <a:ext cx="489744" cy="4276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600" b="1" kern="1200"/>
        </a:p>
      </dsp:txBody>
      <dsp:txXfrm>
        <a:off x="3987365" y="3337566"/>
        <a:ext cx="361454" cy="256579"/>
      </dsp:txXfrm>
    </dsp:sp>
    <dsp:sp modelId="{90908377-017C-441F-B104-3C254AE317DB}">
      <dsp:nvSpPr>
        <dsp:cNvPr id="0" name=""/>
        <dsp:cNvSpPr/>
      </dsp:nvSpPr>
      <dsp:spPr>
        <a:xfrm>
          <a:off x="3046231" y="4005727"/>
          <a:ext cx="2286859" cy="775400"/>
        </a:xfrm>
        <a:prstGeom prst="flowChartAlternateProcess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dirty="0" smtClean="0"/>
            <a:t>NAČIN STRUKTURIRANJA POSLOVANJA</a:t>
          </a:r>
          <a:endParaRPr lang="hr-HR" sz="1800" b="1" kern="1200" dirty="0"/>
        </a:p>
      </dsp:txBody>
      <dsp:txXfrm>
        <a:off x="3084082" y="4043578"/>
        <a:ext cx="2211157" cy="699698"/>
      </dsp:txXfrm>
    </dsp:sp>
    <dsp:sp modelId="{FAEF4AE9-E450-4B39-942B-767CD1935674}">
      <dsp:nvSpPr>
        <dsp:cNvPr id="0" name=""/>
        <dsp:cNvSpPr/>
      </dsp:nvSpPr>
      <dsp:spPr>
        <a:xfrm rot="11009152">
          <a:off x="2548292" y="1959731"/>
          <a:ext cx="487078" cy="4276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800" kern="1200"/>
        </a:p>
      </dsp:txBody>
      <dsp:txXfrm rot="10800000">
        <a:off x="2676463" y="2049158"/>
        <a:ext cx="358788" cy="256579"/>
      </dsp:txXfrm>
    </dsp:sp>
    <dsp:sp modelId="{1D1065C3-3E72-48E1-9739-4CE07E6AC109}">
      <dsp:nvSpPr>
        <dsp:cNvPr id="0" name=""/>
        <dsp:cNvSpPr/>
      </dsp:nvSpPr>
      <dsp:spPr>
        <a:xfrm>
          <a:off x="233286" y="1703217"/>
          <a:ext cx="2100826" cy="75692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1" kern="1200" dirty="0" smtClean="0"/>
            <a:t>PRIMJENJIV U SVIM SEKTORIMA</a:t>
          </a:r>
          <a:endParaRPr lang="hr-HR" sz="1800" b="1" kern="1200" dirty="0"/>
        </a:p>
      </dsp:txBody>
      <dsp:txXfrm>
        <a:off x="270236" y="1740167"/>
        <a:ext cx="2026926" cy="6830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9F244A-B2DE-45F9-A413-436FABE66513}">
      <dsp:nvSpPr>
        <dsp:cNvPr id="0" name=""/>
        <dsp:cNvSpPr/>
      </dsp:nvSpPr>
      <dsp:spPr>
        <a:xfrm>
          <a:off x="3213814" y="1511549"/>
          <a:ext cx="1765085" cy="165625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TURIZAM</a:t>
          </a:r>
          <a:endParaRPr lang="hr-HR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72305" y="1754102"/>
        <a:ext cx="1248103" cy="1171148"/>
      </dsp:txXfrm>
    </dsp:sp>
    <dsp:sp modelId="{DC772AEE-1F5F-4825-A794-B88D9B43BE29}">
      <dsp:nvSpPr>
        <dsp:cNvPr id="0" name=""/>
        <dsp:cNvSpPr/>
      </dsp:nvSpPr>
      <dsp:spPr>
        <a:xfrm rot="16233261">
          <a:off x="3907413" y="912033"/>
          <a:ext cx="401012" cy="4652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000" kern="1200"/>
        </a:p>
      </dsp:txBody>
      <dsp:txXfrm>
        <a:off x="3966983" y="1065223"/>
        <a:ext cx="280708" cy="279123"/>
      </dsp:txXfrm>
    </dsp:sp>
    <dsp:sp modelId="{156DCE30-4858-4265-A467-65546A9EBBE5}">
      <dsp:nvSpPr>
        <dsp:cNvPr id="0" name=""/>
        <dsp:cNvSpPr/>
      </dsp:nvSpPr>
      <dsp:spPr>
        <a:xfrm>
          <a:off x="3106686" y="112201"/>
          <a:ext cx="2016227" cy="64279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HOTELIJERSTVO</a:t>
          </a:r>
          <a:endParaRPr lang="hr-HR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38064" y="143579"/>
        <a:ext cx="1953471" cy="580034"/>
      </dsp:txXfrm>
    </dsp:sp>
    <dsp:sp modelId="{5983C6AC-EFDB-47F8-BE0A-F1914C5B7724}">
      <dsp:nvSpPr>
        <dsp:cNvPr id="0" name=""/>
        <dsp:cNvSpPr/>
      </dsp:nvSpPr>
      <dsp:spPr>
        <a:xfrm rot="2308601">
          <a:off x="4895372" y="2972713"/>
          <a:ext cx="580305" cy="4652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000" kern="1200"/>
        </a:p>
      </dsp:txBody>
      <dsp:txXfrm>
        <a:off x="4910524" y="3022337"/>
        <a:ext cx="440744" cy="279123"/>
      </dsp:txXfrm>
    </dsp:sp>
    <dsp:sp modelId="{7E5AC1B5-CB73-4E2B-932D-AEBCE774E746}">
      <dsp:nvSpPr>
        <dsp:cNvPr id="0" name=""/>
        <dsp:cNvSpPr/>
      </dsp:nvSpPr>
      <dsp:spPr>
        <a:xfrm>
          <a:off x="4994170" y="3533057"/>
          <a:ext cx="2016227" cy="64279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UGOSTITELJSTVO</a:t>
          </a:r>
          <a:endParaRPr lang="hr-HR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025548" y="3564435"/>
        <a:ext cx="1953471" cy="580034"/>
      </dsp:txXfrm>
    </dsp:sp>
    <dsp:sp modelId="{CBA229C4-5677-4C9D-82ED-B34C3EB4AEEB}">
      <dsp:nvSpPr>
        <dsp:cNvPr id="0" name=""/>
        <dsp:cNvSpPr/>
      </dsp:nvSpPr>
      <dsp:spPr>
        <a:xfrm rot="8426982">
          <a:off x="2768996" y="2975520"/>
          <a:ext cx="551468" cy="46520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000" kern="1200"/>
        </a:p>
      </dsp:txBody>
      <dsp:txXfrm rot="10800000">
        <a:off x="2892582" y="3024128"/>
        <a:ext cx="411907" cy="279123"/>
      </dsp:txXfrm>
    </dsp:sp>
    <dsp:sp modelId="{5E3D6981-1B13-4A93-8741-BAD82200F82F}">
      <dsp:nvSpPr>
        <dsp:cNvPr id="0" name=""/>
        <dsp:cNvSpPr/>
      </dsp:nvSpPr>
      <dsp:spPr>
        <a:xfrm>
          <a:off x="1260361" y="3527767"/>
          <a:ext cx="2016227" cy="64279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PUTOVANJA</a:t>
          </a:r>
          <a:endParaRPr lang="hr-HR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91739" y="3559145"/>
        <a:ext cx="1953471" cy="5800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89B60C-16C5-4877-8C9B-E5977BF6DD23}">
      <dsp:nvSpPr>
        <dsp:cNvPr id="0" name=""/>
        <dsp:cNvSpPr/>
      </dsp:nvSpPr>
      <dsp:spPr>
        <a:xfrm>
          <a:off x="1984" y="0"/>
          <a:ext cx="1946895" cy="45259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 smtClean="0"/>
            <a:t>PROIZVOD</a:t>
          </a:r>
          <a:endParaRPr lang="hr-HR" sz="2500" kern="1200" dirty="0"/>
        </a:p>
      </dsp:txBody>
      <dsp:txXfrm>
        <a:off x="1984" y="0"/>
        <a:ext cx="1946895" cy="1357788"/>
      </dsp:txXfrm>
    </dsp:sp>
    <dsp:sp modelId="{1CD17CCE-5E7E-4FD0-88DD-5B065C9387D6}">
      <dsp:nvSpPr>
        <dsp:cNvPr id="0" name=""/>
        <dsp:cNvSpPr/>
      </dsp:nvSpPr>
      <dsp:spPr>
        <a:xfrm>
          <a:off x="196673" y="1357788"/>
          <a:ext cx="1557516" cy="29418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 smtClean="0"/>
            <a:t>Može biti materijalan (slika) i nematerijalan (usluge obrazovanja)</a:t>
          </a:r>
          <a:endParaRPr lang="hr-HR" sz="1900" kern="1200" dirty="0"/>
        </a:p>
      </dsp:txBody>
      <dsp:txXfrm>
        <a:off x="242291" y="1403406"/>
        <a:ext cx="1466280" cy="2850639"/>
      </dsp:txXfrm>
    </dsp:sp>
    <dsp:sp modelId="{6543D79F-CA39-4E4A-8F0D-ABB8ED1F218F}">
      <dsp:nvSpPr>
        <dsp:cNvPr id="0" name=""/>
        <dsp:cNvSpPr/>
      </dsp:nvSpPr>
      <dsp:spPr>
        <a:xfrm>
          <a:off x="2094896" y="0"/>
          <a:ext cx="1946895" cy="45259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 smtClean="0"/>
            <a:t>CIJENA</a:t>
          </a:r>
          <a:endParaRPr lang="hr-HR" sz="2500" kern="1200" dirty="0"/>
        </a:p>
      </dsp:txBody>
      <dsp:txXfrm>
        <a:off x="2094896" y="0"/>
        <a:ext cx="1946895" cy="1357788"/>
      </dsp:txXfrm>
    </dsp:sp>
    <dsp:sp modelId="{8CCFC0D4-1747-4F54-B3CD-6B55DE6C98F9}">
      <dsp:nvSpPr>
        <dsp:cNvPr id="0" name=""/>
        <dsp:cNvSpPr/>
      </dsp:nvSpPr>
      <dsp:spPr>
        <a:xfrm>
          <a:off x="2289585" y="1357788"/>
          <a:ext cx="1557516" cy="29418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 smtClean="0"/>
            <a:t>Plaća se najčešće neizravno (većim dijelom), a neke usluge se plaćaju izravno</a:t>
          </a:r>
          <a:endParaRPr lang="hr-HR" sz="1900" kern="1200" dirty="0"/>
        </a:p>
      </dsp:txBody>
      <dsp:txXfrm>
        <a:off x="2335203" y="1403406"/>
        <a:ext cx="1466280" cy="2850639"/>
      </dsp:txXfrm>
    </dsp:sp>
    <dsp:sp modelId="{68D74BF0-CA39-4B20-8D13-95B3115716B6}">
      <dsp:nvSpPr>
        <dsp:cNvPr id="0" name=""/>
        <dsp:cNvSpPr/>
      </dsp:nvSpPr>
      <dsp:spPr>
        <a:xfrm>
          <a:off x="4187808" y="0"/>
          <a:ext cx="1946895" cy="45259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 smtClean="0"/>
            <a:t>DISTRIBUCIJA</a:t>
          </a:r>
          <a:endParaRPr lang="hr-HR" sz="2500" kern="1200" dirty="0"/>
        </a:p>
      </dsp:txBody>
      <dsp:txXfrm>
        <a:off x="4187808" y="0"/>
        <a:ext cx="1946895" cy="1357788"/>
      </dsp:txXfrm>
    </dsp:sp>
    <dsp:sp modelId="{D886C2CB-20F6-4185-8ECD-6CF749FFCB3F}">
      <dsp:nvSpPr>
        <dsp:cNvPr id="0" name=""/>
        <dsp:cNvSpPr/>
      </dsp:nvSpPr>
      <dsp:spPr>
        <a:xfrm>
          <a:off x="4382498" y="1357788"/>
          <a:ext cx="1557516" cy="29418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 smtClean="0"/>
            <a:t>Često je mjesto potrošnje i proizvodnje isto.</a:t>
          </a:r>
          <a:endParaRPr lang="hr-HR" sz="1900" kern="1200" dirty="0"/>
        </a:p>
      </dsp:txBody>
      <dsp:txXfrm>
        <a:off x="4428116" y="1403406"/>
        <a:ext cx="1466280" cy="2850639"/>
      </dsp:txXfrm>
    </dsp:sp>
    <dsp:sp modelId="{C9BBA0B2-B471-4FC9-8C6C-FC17E1F85B37}">
      <dsp:nvSpPr>
        <dsp:cNvPr id="0" name=""/>
        <dsp:cNvSpPr/>
      </dsp:nvSpPr>
      <dsp:spPr>
        <a:xfrm>
          <a:off x="6280720" y="0"/>
          <a:ext cx="1946895" cy="45259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 smtClean="0"/>
            <a:t>PROMOCIJA</a:t>
          </a:r>
          <a:endParaRPr lang="hr-HR" sz="2500" kern="1200" dirty="0"/>
        </a:p>
      </dsp:txBody>
      <dsp:txXfrm>
        <a:off x="6280720" y="0"/>
        <a:ext cx="1946895" cy="1357788"/>
      </dsp:txXfrm>
    </dsp:sp>
    <dsp:sp modelId="{470BA0DC-BF33-4551-8C95-6438DBE1661D}">
      <dsp:nvSpPr>
        <dsp:cNvPr id="0" name=""/>
        <dsp:cNvSpPr/>
      </dsp:nvSpPr>
      <dsp:spPr>
        <a:xfrm>
          <a:off x="6475410" y="1357788"/>
          <a:ext cx="1557516" cy="29418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 smtClean="0"/>
            <a:t>Neobični načini promocije.</a:t>
          </a:r>
          <a:endParaRPr lang="hr-HR" sz="1900" kern="1200" dirty="0"/>
        </a:p>
      </dsp:txBody>
      <dsp:txXfrm>
        <a:off x="6521028" y="1403406"/>
        <a:ext cx="1466280" cy="285063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DD1690-F92D-4DE6-B2A8-1572DF2B3D38}">
      <dsp:nvSpPr>
        <dsp:cNvPr id="0" name=""/>
        <dsp:cNvSpPr/>
      </dsp:nvSpPr>
      <dsp:spPr>
        <a:xfrm>
          <a:off x="698367" y="0"/>
          <a:ext cx="6880200" cy="2752080"/>
        </a:xfrm>
        <a:prstGeom prst="leftRightRibb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FD477E-4F98-4B2B-AE53-EB3CCCD17987}">
      <dsp:nvSpPr>
        <dsp:cNvPr id="0" name=""/>
        <dsp:cNvSpPr/>
      </dsp:nvSpPr>
      <dsp:spPr>
        <a:xfrm>
          <a:off x="1500323" y="481614"/>
          <a:ext cx="2270466" cy="134851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4008" rIns="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NAJJEDNOSTAVNIJA RAZINA</a:t>
          </a:r>
          <a:endParaRPr lang="hr-HR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kern="1200" dirty="0" smtClean="0"/>
            <a:t>Prilagodba jednog ili više elemenata marketinškog spleta </a:t>
          </a:r>
          <a:endParaRPr lang="hr-HR" sz="1400" kern="1200" dirty="0"/>
        </a:p>
      </dsp:txBody>
      <dsp:txXfrm>
        <a:off x="1500323" y="481614"/>
        <a:ext cx="2270466" cy="1348519"/>
      </dsp:txXfrm>
    </dsp:sp>
    <dsp:sp modelId="{90E1EBAC-471F-43F0-80DF-55F4D4B54203}">
      <dsp:nvSpPr>
        <dsp:cNvPr id="0" name=""/>
        <dsp:cNvSpPr/>
      </dsp:nvSpPr>
      <dsp:spPr>
        <a:xfrm>
          <a:off x="4114800" y="921946"/>
          <a:ext cx="2683278" cy="134851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4008" rIns="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SLOŽENIJA RAZINA</a:t>
          </a:r>
          <a:endParaRPr lang="hr-HR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kern="1200" dirty="0" smtClean="0"/>
            <a:t>Uspostavljanje postrojenja i poslovanja općenito u inozemstvu</a:t>
          </a:r>
          <a:endParaRPr lang="hr-HR" sz="1400" kern="1200" dirty="0"/>
        </a:p>
      </dsp:txBody>
      <dsp:txXfrm>
        <a:off x="4114800" y="921946"/>
        <a:ext cx="2683278" cy="13485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059FE8-2D24-4D84-8725-26D9B6B04F29}">
      <dsp:nvSpPr>
        <dsp:cNvPr id="0" name=""/>
        <dsp:cNvSpPr/>
      </dsp:nvSpPr>
      <dsp:spPr>
        <a:xfrm>
          <a:off x="3303" y="1061"/>
          <a:ext cx="8222993" cy="7585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 smtClean="0"/>
            <a:t>RAZINA UKLJUČENOSTI  U MEĐUNARODNI MARKETING</a:t>
          </a:r>
          <a:endParaRPr lang="hr-HR" sz="2700" kern="1200" dirty="0"/>
        </a:p>
      </dsp:txBody>
      <dsp:txXfrm>
        <a:off x="25521" y="23279"/>
        <a:ext cx="8178557" cy="714135"/>
      </dsp:txXfrm>
    </dsp:sp>
    <dsp:sp modelId="{2E25DD29-F6CC-4469-A800-3F85A218F1F9}">
      <dsp:nvSpPr>
        <dsp:cNvPr id="0" name=""/>
        <dsp:cNvSpPr/>
      </dsp:nvSpPr>
      <dsp:spPr>
        <a:xfrm>
          <a:off x="11329" y="980835"/>
          <a:ext cx="1538032" cy="7933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 smtClean="0"/>
            <a:t>NEIZRAVNI MEĐUNARODNI MARKETING</a:t>
          </a:r>
          <a:endParaRPr lang="hr-HR" sz="1500" kern="1200" dirty="0"/>
        </a:p>
      </dsp:txBody>
      <dsp:txXfrm>
        <a:off x="34566" y="1004072"/>
        <a:ext cx="1491558" cy="746898"/>
      </dsp:txXfrm>
    </dsp:sp>
    <dsp:sp modelId="{92A064BA-6726-494D-9A97-098DDABCA822}">
      <dsp:nvSpPr>
        <dsp:cNvPr id="0" name=""/>
        <dsp:cNvSpPr/>
      </dsp:nvSpPr>
      <dsp:spPr>
        <a:xfrm>
          <a:off x="74078" y="1995410"/>
          <a:ext cx="1532033" cy="25294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 smtClean="0"/>
            <a:t>Nema aktivnog uključivanja u marketinške aktivnosti izvan granica, ali proizvodi pronalaze put do inozemna tržišta.</a:t>
          </a:r>
          <a:endParaRPr lang="hr-HR" sz="1500" kern="1200" dirty="0"/>
        </a:p>
      </dsp:txBody>
      <dsp:txXfrm>
        <a:off x="118950" y="2040282"/>
        <a:ext cx="1442289" cy="2439746"/>
      </dsp:txXfrm>
    </dsp:sp>
    <dsp:sp modelId="{80BE9D4A-83DD-46FA-A5F2-FDC1F42C3C6D}">
      <dsp:nvSpPr>
        <dsp:cNvPr id="0" name=""/>
        <dsp:cNvSpPr/>
      </dsp:nvSpPr>
      <dsp:spPr>
        <a:xfrm>
          <a:off x="1678556" y="980835"/>
          <a:ext cx="1538032" cy="7933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 smtClean="0"/>
            <a:t>POVREMENI MEĐUNARODNI MARKETING</a:t>
          </a:r>
          <a:endParaRPr lang="hr-HR" sz="1500" kern="1200" dirty="0"/>
        </a:p>
      </dsp:txBody>
      <dsp:txXfrm>
        <a:off x="1701793" y="1004072"/>
        <a:ext cx="1491558" cy="746898"/>
      </dsp:txXfrm>
    </dsp:sp>
    <dsp:sp modelId="{06695A5D-A046-45E2-AC5C-FADF63A9B6E5}">
      <dsp:nvSpPr>
        <dsp:cNvPr id="0" name=""/>
        <dsp:cNvSpPr/>
      </dsp:nvSpPr>
      <dsp:spPr>
        <a:xfrm>
          <a:off x="1741305" y="1995410"/>
          <a:ext cx="1532033" cy="25294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 smtClean="0"/>
            <a:t>Povremene međunarodne marketinške aktivnosti</a:t>
          </a:r>
          <a:endParaRPr lang="hr-HR" sz="1500" kern="1200" dirty="0"/>
        </a:p>
      </dsp:txBody>
      <dsp:txXfrm>
        <a:off x="1786177" y="2040282"/>
        <a:ext cx="1442289" cy="2439746"/>
      </dsp:txXfrm>
    </dsp:sp>
    <dsp:sp modelId="{B31B632A-97F3-4018-8C86-EFAF0F4D3C1C}">
      <dsp:nvSpPr>
        <dsp:cNvPr id="0" name=""/>
        <dsp:cNvSpPr/>
      </dsp:nvSpPr>
      <dsp:spPr>
        <a:xfrm>
          <a:off x="3345783" y="980835"/>
          <a:ext cx="1538032" cy="7933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 smtClean="0"/>
            <a:t>REDOVITI MEĐUNARODNI MARKETING</a:t>
          </a:r>
          <a:endParaRPr lang="hr-HR" sz="1500" kern="1200" dirty="0"/>
        </a:p>
      </dsp:txBody>
      <dsp:txXfrm>
        <a:off x="3369020" y="1004072"/>
        <a:ext cx="1491558" cy="746898"/>
      </dsp:txXfrm>
    </dsp:sp>
    <dsp:sp modelId="{3F336AB2-1317-4821-8D46-E52A454A376C}">
      <dsp:nvSpPr>
        <dsp:cNvPr id="0" name=""/>
        <dsp:cNvSpPr/>
      </dsp:nvSpPr>
      <dsp:spPr>
        <a:xfrm>
          <a:off x="3348783" y="1995410"/>
          <a:ext cx="1532033" cy="25294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 smtClean="0"/>
            <a:t>Formiraju se stalni proizvodni kapaciteti za inozemne potrošače.</a:t>
          </a:r>
          <a:endParaRPr lang="hr-HR" sz="1500" kern="1200" dirty="0"/>
        </a:p>
      </dsp:txBody>
      <dsp:txXfrm>
        <a:off x="3393655" y="2040282"/>
        <a:ext cx="1442289" cy="2439746"/>
      </dsp:txXfrm>
    </dsp:sp>
    <dsp:sp modelId="{74D9EEF1-8F8E-4F8D-9DC2-3C23F4339AAD}">
      <dsp:nvSpPr>
        <dsp:cNvPr id="0" name=""/>
        <dsp:cNvSpPr/>
      </dsp:nvSpPr>
      <dsp:spPr>
        <a:xfrm>
          <a:off x="5013010" y="980835"/>
          <a:ext cx="1538032" cy="7933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 smtClean="0"/>
            <a:t>MEĐUNARODNI MARKETING</a:t>
          </a:r>
          <a:endParaRPr lang="hr-HR" sz="1500" kern="1200" dirty="0"/>
        </a:p>
      </dsp:txBody>
      <dsp:txXfrm>
        <a:off x="5036247" y="1004072"/>
        <a:ext cx="1491558" cy="746898"/>
      </dsp:txXfrm>
    </dsp:sp>
    <dsp:sp modelId="{78986969-2B70-46E4-A462-65C1606E543D}">
      <dsp:nvSpPr>
        <dsp:cNvPr id="0" name=""/>
        <dsp:cNvSpPr/>
      </dsp:nvSpPr>
      <dsp:spPr>
        <a:xfrm>
          <a:off x="5016010" y="1995410"/>
          <a:ext cx="1532033" cy="25294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 smtClean="0"/>
            <a:t>U potpunosti posvećenost međunarodnim marketinškim aktivnostima.</a:t>
          </a:r>
          <a:endParaRPr lang="hr-HR" sz="1500" kern="1200" dirty="0"/>
        </a:p>
      </dsp:txBody>
      <dsp:txXfrm>
        <a:off x="5060882" y="2040282"/>
        <a:ext cx="1442289" cy="2439746"/>
      </dsp:txXfrm>
    </dsp:sp>
    <dsp:sp modelId="{E12EFD1C-3B96-4330-BCFC-B9050444E7DC}">
      <dsp:nvSpPr>
        <dsp:cNvPr id="0" name=""/>
        <dsp:cNvSpPr/>
      </dsp:nvSpPr>
      <dsp:spPr>
        <a:xfrm>
          <a:off x="6680238" y="980835"/>
          <a:ext cx="1538032" cy="7933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 smtClean="0"/>
            <a:t>GLOBALNI MARKETING</a:t>
          </a:r>
          <a:endParaRPr lang="hr-HR" sz="1500" kern="1200" dirty="0"/>
        </a:p>
      </dsp:txBody>
      <dsp:txXfrm>
        <a:off x="6703475" y="1004072"/>
        <a:ext cx="1491558" cy="746898"/>
      </dsp:txXfrm>
    </dsp:sp>
    <dsp:sp modelId="{8072A6B9-7E14-4900-A4CD-790D835F19B8}">
      <dsp:nvSpPr>
        <dsp:cNvPr id="0" name=""/>
        <dsp:cNvSpPr/>
      </dsp:nvSpPr>
      <dsp:spPr>
        <a:xfrm>
          <a:off x="6683237" y="1995410"/>
          <a:ext cx="1532033" cy="252949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500" kern="1200" dirty="0" smtClean="0"/>
            <a:t>Najviša razina uključenosti gdje je cijeli svijet promatran kao jedno tržište.</a:t>
          </a:r>
          <a:endParaRPr lang="hr-HR" sz="1500" kern="1200" dirty="0"/>
        </a:p>
      </dsp:txBody>
      <dsp:txXfrm>
        <a:off x="6728109" y="2040282"/>
        <a:ext cx="1442289" cy="24397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1AE85-36E9-41FE-BE3D-0D94D484BB68}" type="datetimeFigureOut">
              <a:rPr lang="en-US" smtClean="0"/>
              <a:pPr/>
              <a:t>8/22/2014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6349B-579B-446E-944D-2E46BA0082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16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6349B-579B-446E-944D-2E46BA00820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90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PPP_SBUSC_TLE_Jigsaw_Puzz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524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1600200"/>
            <a:ext cx="6400800" cy="1447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8/22/2014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8/22/2014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gradFill flip="none" rotWithShape="1">
            <a:gsLst>
              <a:gs pos="29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PPP_SBUSC_TXT_Jigsaw_Puzzle.png"/>
          <p:cNvPicPr>
            <a:picLocks noChangeAspect="1"/>
          </p:cNvPicPr>
          <p:nvPr userDrawn="1"/>
        </p:nvPicPr>
        <p:blipFill>
          <a:blip r:embed="rId2"/>
          <a:srcRect b="80000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PPP_SBUSC_TXT_Jigsaw_Puzzle.png"/>
          <p:cNvPicPr>
            <a:picLocks noChangeAspect="1"/>
          </p:cNvPicPr>
          <p:nvPr userDrawn="1"/>
        </p:nvPicPr>
        <p:blipFill>
          <a:blip r:embed="rId2"/>
          <a:srcRect b="80000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8/22/2014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8/22/2014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8/22/2014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8/22/2014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PPP_SBUSC_TXT_Jigsaw_Puzzl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76200"/>
            <a:ext cx="746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325D5-6472-49D0-8DFE-CF5F7A983DBF}" type="datetimeFigureOut">
              <a:rPr lang="en-US" smtClean="0"/>
              <a:pPr/>
              <a:t>8/22/2014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645024"/>
            <a:ext cx="2935188" cy="864096"/>
          </a:xfrm>
        </p:spPr>
        <p:txBody>
          <a:bodyPr>
            <a:normAutofit fontScale="85000" lnSpcReduction="20000"/>
          </a:bodyPr>
          <a:lstStyle/>
          <a:p>
            <a:r>
              <a:rPr lang="hr-HR" dirty="0" smtClean="0"/>
              <a:t>Nastavna </a:t>
            </a:r>
          </a:p>
          <a:p>
            <a:r>
              <a:rPr lang="hr-HR" dirty="0" smtClean="0"/>
              <a:t>cjelina </a:t>
            </a:r>
            <a:r>
              <a:rPr lang="hr-HR" dirty="0"/>
              <a:t>7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23728" y="5949280"/>
            <a:ext cx="66967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400" dirty="0" smtClean="0">
                <a:solidFill>
                  <a:schemeClr val="bg1"/>
                </a:solidFill>
                <a:latin typeface="+mj-lt"/>
              </a:rPr>
              <a:t>Udžbenik: MARKETING 4</a:t>
            </a:r>
          </a:p>
          <a:p>
            <a:pPr algn="r"/>
            <a:r>
              <a:rPr lang="hr-HR" sz="1400" dirty="0" smtClean="0">
                <a:solidFill>
                  <a:schemeClr val="bg1"/>
                </a:solidFill>
                <a:latin typeface="+mj-lt"/>
              </a:rPr>
              <a:t>Autori: Maja Martinović, Olivera Jurković Majić, Ana Babić, Ana Kuštrak, Martina </a:t>
            </a:r>
            <a:r>
              <a:rPr lang="hr-HR" sz="1400" dirty="0" err="1" smtClean="0">
                <a:solidFill>
                  <a:schemeClr val="bg1"/>
                </a:solidFill>
                <a:latin typeface="+mj-lt"/>
              </a:rPr>
              <a:t>Čaić</a:t>
            </a:r>
            <a:endParaRPr lang="hr-HR" sz="1400" dirty="0" smtClean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hr-HR" sz="1400" dirty="0" smtClean="0">
                <a:solidFill>
                  <a:schemeClr val="bg1"/>
                </a:solidFill>
                <a:latin typeface="+mj-lt"/>
              </a:rPr>
              <a:t>Prezentaciju pripremila: Sanja Arambašić</a:t>
            </a:r>
            <a:endParaRPr lang="hr-HR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943200" y="664804"/>
            <a:ext cx="7200800" cy="1506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PODRUČJA PRIMJENE MARKETINGA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77500" lnSpcReduction="20000"/>
          </a:bodyPr>
          <a:lstStyle/>
          <a:p>
            <a:r>
              <a:rPr lang="hr-HR" dirty="0" smtClean="0"/>
              <a:t>Obilježja ponude hrane: </a:t>
            </a:r>
            <a:endParaRPr lang="hr-HR" dirty="0"/>
          </a:p>
          <a:p>
            <a:pPr lvl="1"/>
            <a:r>
              <a:rPr lang="hr-HR" dirty="0"/>
              <a:t>sezonski karakter ponude</a:t>
            </a:r>
          </a:p>
          <a:p>
            <a:pPr lvl="1"/>
            <a:r>
              <a:rPr lang="hr-HR" dirty="0"/>
              <a:t>nestalnost ponude</a:t>
            </a:r>
          </a:p>
          <a:p>
            <a:pPr lvl="1"/>
            <a:r>
              <a:rPr lang="hr-HR" dirty="0"/>
              <a:t>nestalna kvaliteta</a:t>
            </a:r>
          </a:p>
          <a:p>
            <a:pPr lvl="1"/>
            <a:r>
              <a:rPr lang="hr-HR" dirty="0"/>
              <a:t>zamjenjivost proizvoda</a:t>
            </a:r>
          </a:p>
          <a:p>
            <a:pPr lvl="1"/>
            <a:r>
              <a:rPr lang="hr-HR" dirty="0"/>
              <a:t>teškoće u prilagođavanju zahtjevima potražnje ( npr. kalorije, vegetarijanski jelovnici)</a:t>
            </a:r>
          </a:p>
          <a:p>
            <a:pPr lvl="1"/>
            <a:r>
              <a:rPr lang="hr-HR" dirty="0"/>
              <a:t>mijenjanje stanja i oblika u kojem se </a:t>
            </a:r>
            <a:r>
              <a:rPr lang="hr-HR" dirty="0" smtClean="0"/>
              <a:t>proizvodi </a:t>
            </a:r>
            <a:r>
              <a:rPr lang="hr-HR" dirty="0"/>
              <a:t>hrane nude na tržištu</a:t>
            </a:r>
          </a:p>
          <a:p>
            <a:pPr lvl="1"/>
            <a:r>
              <a:rPr lang="hr-HR" dirty="0"/>
              <a:t>razlike u uvjetima kojim proizvodi hrane dolaze na tržište</a:t>
            </a:r>
          </a:p>
          <a:p>
            <a:endParaRPr lang="hr-HR" dirty="0" smtClean="0"/>
          </a:p>
          <a:p>
            <a:r>
              <a:rPr lang="hr-HR" dirty="0" smtClean="0"/>
              <a:t>Veliko značenje 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→ distribucijski kanali → ugovorno povezivanje</a:t>
            </a:r>
          </a:p>
          <a:p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7.1. MARKETING U GOSPODARSKIM DJELATNOSTIMA</a:t>
            </a:r>
            <a:endParaRPr lang="hr-H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7367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http://www.idemvan.hr/content_images/header699060479wmycxqbjs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50" y="3500894"/>
            <a:ext cx="3075109" cy="19077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Seoska gospodarstva </a:t>
            </a:r>
          </a:p>
          <a:p>
            <a:pPr lvl="1"/>
            <a:r>
              <a:rPr lang="hr-HR" dirty="0" smtClean="0"/>
              <a:t>Povezivanje agrara i turizma</a:t>
            </a:r>
            <a:endParaRPr lang="hr-HR" dirty="0"/>
          </a:p>
        </p:txBody>
      </p:sp>
      <p:pic>
        <p:nvPicPr>
          <p:cNvPr id="9218" name="Picture 2" descr="http://www.agroklub.com/upload/slike/bundeve(4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459" y="4496755"/>
            <a:ext cx="2857500" cy="190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martincevic.hr/wp-content/gallery/seoski-turizam/hrana-s-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41" y="2632591"/>
            <a:ext cx="2378775" cy="15884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3650" y="1899679"/>
            <a:ext cx="1944216" cy="2597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440" y="4869159"/>
            <a:ext cx="2457244" cy="1583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7.1. MARKETING U GOSPODARSKIM DJELATNOSTIMA</a:t>
            </a:r>
            <a:endParaRPr lang="hr-HR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5945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600399"/>
          </a:xfrm>
        </p:spPr>
        <p:txBody>
          <a:bodyPr>
            <a:normAutofit fontScale="77500" lnSpcReduction="20000"/>
          </a:bodyPr>
          <a:lstStyle/>
          <a:p>
            <a:r>
              <a:rPr lang="hr-HR" dirty="0" smtClean="0"/>
              <a:t>Trgovina 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→ gospodarska grana u kojoj je neophodna primjena marketinške koncepcije</a:t>
            </a:r>
          </a:p>
          <a:p>
            <a:pPr marL="0" indent="0">
              <a:buNone/>
            </a:pPr>
            <a:endParaRPr lang="hr-H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Ciljevi - osnovni:</a:t>
            </a:r>
          </a:p>
          <a:p>
            <a:pPr lvl="1"/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ostvarenje dobiti</a:t>
            </a:r>
          </a:p>
          <a:p>
            <a:pPr lvl="1"/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zadovoljenje kupaca</a:t>
            </a:r>
          </a:p>
          <a:p>
            <a:pPr marL="457200" lvl="1" indent="0">
              <a:buNone/>
            </a:pPr>
            <a:endParaRPr lang="hr-H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dirty="0" smtClean="0"/>
              <a:t>Ciljevi - kratkoročni: </a:t>
            </a:r>
          </a:p>
          <a:p>
            <a:pPr lvl="1"/>
            <a:r>
              <a:rPr lang="hr-HR" dirty="0" smtClean="0"/>
              <a:t>privući </a:t>
            </a:r>
            <a:r>
              <a:rPr lang="hr-HR" dirty="0"/>
              <a:t>kupce u svoje prostore </a:t>
            </a:r>
            <a:endParaRPr lang="hr-HR" dirty="0" smtClean="0"/>
          </a:p>
          <a:p>
            <a:pPr lvl="1"/>
            <a:r>
              <a:rPr lang="hr-HR" dirty="0" smtClean="0"/>
              <a:t>uvjeriti kupce u </a:t>
            </a:r>
            <a:r>
              <a:rPr lang="hr-HR" dirty="0"/>
              <a:t>kupnju</a:t>
            </a:r>
          </a:p>
          <a:p>
            <a:endParaRPr lang="hr-H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7.1. MARKETING U GOSPODARSKIM DJELATNOSTIMA</a:t>
            </a:r>
            <a:endParaRPr lang="hr-HR" dirty="0"/>
          </a:p>
        </p:txBody>
      </p:sp>
      <p:sp>
        <p:nvSpPr>
          <p:cNvPr id="5" name="Rectangle 4"/>
          <p:cNvSpPr/>
          <p:nvPr/>
        </p:nvSpPr>
        <p:spPr>
          <a:xfrm>
            <a:off x="287452" y="1484784"/>
            <a:ext cx="7192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MARKETING U TRGOVINI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0242" name="Picture 2" descr="http://doznajemo.com/wp-content/uploads/2013/09/trgovina-pol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617" y="3645023"/>
            <a:ext cx="3756521" cy="25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6545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hr-HR" dirty="0"/>
          </a:p>
          <a:p>
            <a:r>
              <a:rPr lang="hr-HR" dirty="0" smtClean="0"/>
              <a:t>Odluke koje trgovci moraju donijeti:</a:t>
            </a:r>
          </a:p>
          <a:p>
            <a:pPr lvl="1"/>
            <a:r>
              <a:rPr lang="hr-HR" dirty="0" smtClean="0"/>
              <a:t>odluka o ciljnom segmentu, </a:t>
            </a:r>
          </a:p>
          <a:p>
            <a:pPr lvl="1"/>
            <a:r>
              <a:rPr lang="hr-HR" dirty="0" smtClean="0"/>
              <a:t>odluka o asortimanu, </a:t>
            </a:r>
          </a:p>
          <a:p>
            <a:pPr lvl="1"/>
            <a:r>
              <a:rPr lang="hr-HR" dirty="0" smtClean="0"/>
              <a:t>odluka o lokaciji prodavaonice, </a:t>
            </a:r>
          </a:p>
          <a:p>
            <a:pPr lvl="1"/>
            <a:r>
              <a:rPr lang="hr-HR" dirty="0" smtClean="0"/>
              <a:t>odluka o uređenju prodavaonice, </a:t>
            </a:r>
          </a:p>
          <a:p>
            <a:pPr lvl="1"/>
            <a:r>
              <a:rPr lang="hr-HR" dirty="0" smtClean="0"/>
              <a:t>odluka o atmosferi unutar prodavaonice </a:t>
            </a:r>
          </a:p>
          <a:p>
            <a:pPr lvl="1"/>
            <a:r>
              <a:rPr lang="hr-HR" dirty="0" smtClean="0"/>
              <a:t>odluka o broju prodavaonica</a:t>
            </a:r>
          </a:p>
          <a:p>
            <a:endParaRPr lang="hr-H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7.1. MARKETING U GOSPODARSKIM DJELATNOSTIMA</a:t>
            </a:r>
            <a:endParaRPr lang="hr-H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2581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http://www.codecheck.info/img/704183/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857" y="3453664"/>
            <a:ext cx="1565152" cy="156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373216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Mnogi trgovci nude danas i vlastite privatne ili trgovačke marke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 smtClean="0"/>
          </a:p>
          <a:p>
            <a:r>
              <a:rPr lang="hr-HR" dirty="0" smtClean="0"/>
              <a:t>Snažno </a:t>
            </a:r>
            <a:r>
              <a:rPr lang="hr-HR" dirty="0"/>
              <a:t>brendiranje </a:t>
            </a:r>
            <a:r>
              <a:rPr lang="hr-HR" dirty="0" smtClean="0"/>
              <a:t>maloprodavatelja</a:t>
            </a:r>
          </a:p>
          <a:p>
            <a:pPr lvl="1"/>
            <a:r>
              <a:rPr lang="hr-HR" dirty="0" smtClean="0"/>
              <a:t>cjenovno konkurentni – niske cijene</a:t>
            </a:r>
          </a:p>
          <a:p>
            <a:pPr lvl="1"/>
            <a:r>
              <a:rPr lang="hr-HR" dirty="0" smtClean="0"/>
              <a:t>necjenovno konukrentni – visoka kvaliteta i postprodajne usluge</a:t>
            </a:r>
            <a:endParaRPr lang="hr-HR" dirty="0"/>
          </a:p>
          <a:p>
            <a:endParaRPr lang="hr-HR" dirty="0"/>
          </a:p>
        </p:txBody>
      </p:sp>
      <p:pic>
        <p:nvPicPr>
          <p:cNvPr id="11266" name="Picture 2" descr="http://www.suvremena.hr/img/ArticleImages/746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6578">
            <a:off x="7049346" y="2672523"/>
            <a:ext cx="1668171" cy="923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4.bp.blogspot.com/_GpTtrEFn4yA/TQ5qvDSan9I/AAAAAAAABBs/wrv3W1XLj-I/s1600/Balea-Logo__230%252Cproperty%253DImage%252CstyleClass%253DartOneColumnImage%252CfirstImage%253Dtrue%252Clook%253Dtopbo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0046">
            <a:off x="887775" y="2520013"/>
            <a:ext cx="1499503" cy="107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www.mercator.hr/Static/upload/image/M-trgovacka-mark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482113"/>
            <a:ext cx="2343150" cy="59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://f2.fsc.szene1.at/fign/4371/fign_437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778" y="3690618"/>
            <a:ext cx="1780362" cy="96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http://www.supermarketi.info/fck_media/image/Plodine-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54773">
            <a:off x="817192" y="4024225"/>
            <a:ext cx="1714500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6290" y="2728197"/>
            <a:ext cx="1776842" cy="911056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7.1. MARKETING U GOSPODARSKIM DJELATNOSTIMA</a:t>
            </a:r>
            <a:endParaRPr lang="hr-HR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8937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673698"/>
            <a:ext cx="5112568" cy="3452465"/>
          </a:xfrm>
        </p:spPr>
        <p:txBody>
          <a:bodyPr>
            <a:normAutofit fontScale="92500" lnSpcReduction="10000"/>
          </a:bodyPr>
          <a:lstStyle/>
          <a:p>
            <a:r>
              <a:rPr lang="hr-HR" sz="3500" dirty="0" smtClean="0"/>
              <a:t>Bankarstvo je gospodarska </a:t>
            </a:r>
            <a:r>
              <a:rPr lang="hr-HR" sz="3500" dirty="0"/>
              <a:t>djelatnost koja </a:t>
            </a:r>
            <a:r>
              <a:rPr lang="hr-HR" sz="3500" dirty="0" smtClean="0"/>
              <a:t>podrazumijeva  </a:t>
            </a:r>
            <a:r>
              <a:rPr lang="hr-HR" sz="3500" dirty="0"/>
              <a:t>pružanje raznovrsnih financijskih usluga poput štednje, </a:t>
            </a:r>
            <a:r>
              <a:rPr lang="hr-HR" sz="3500" dirty="0" smtClean="0"/>
              <a:t> ulaganja </a:t>
            </a:r>
            <a:r>
              <a:rPr lang="hr-HR" sz="3500" dirty="0"/>
              <a:t>te kratkoročnog i dugoročnog </a:t>
            </a:r>
            <a:r>
              <a:rPr lang="hr-HR" sz="3500" dirty="0" smtClean="0"/>
              <a:t>kreditiranja</a:t>
            </a:r>
          </a:p>
          <a:p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251520" y="1484784"/>
            <a:ext cx="82400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0" cap="none" spc="0" dirty="0" smtClean="0">
                <a:ln w="0"/>
                <a:solidFill>
                  <a:schemeClr val="bg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MARKETING U BANKARSTVU</a:t>
            </a:r>
            <a:endParaRPr lang="en-US" sz="5400" b="0" cap="none" spc="0" dirty="0">
              <a:ln w="0"/>
              <a:solidFill>
                <a:schemeClr val="bg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3313" name="Picture 1" descr="bs02064_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140968"/>
            <a:ext cx="2864223" cy="266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7.1. MARKETING U GOSPODARSKIM DJELATNOSTIMA</a:t>
            </a:r>
            <a:endParaRPr lang="hr-HR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4839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Uslužna djelatnost 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→ važne karakteristike usluga</a:t>
            </a:r>
          </a:p>
          <a:p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Banke u Republici Hrvatskoj redovito provode istraživanje zadovoljstva klijenata</a:t>
            </a:r>
          </a:p>
          <a:p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Marketing odnosa – usmjerenost na klijenta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7.1. MARKETING U GOSPODARSKIM DJELATNOSTIMA</a:t>
            </a:r>
            <a:endParaRPr lang="hr-HR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589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Tržište korisnika </a:t>
            </a:r>
            <a:r>
              <a:rPr lang="hr-HR" dirty="0" smtClean="0"/>
              <a:t>bankarskih usluga je </a:t>
            </a:r>
            <a:r>
              <a:rPr lang="hr-H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segmentirano</a:t>
            </a:r>
          </a:p>
          <a:p>
            <a:pPr lvl="1"/>
            <a:r>
              <a:rPr lang="hr-HR" dirty="0" smtClean="0"/>
              <a:t>studenti/zaposlenici/umirovljenici; građanstvo/poslovni korisnici i sl.</a:t>
            </a:r>
          </a:p>
          <a:p>
            <a:pPr lvl="1"/>
            <a:r>
              <a:rPr lang="hr-HR" dirty="0" smtClean="0"/>
              <a:t>životni stil, učestalost upotrebe, korisnički status </a:t>
            </a:r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4" name="Rounded Rectangular Callout 3"/>
          <p:cNvSpPr/>
          <p:nvPr/>
        </p:nvSpPr>
        <p:spPr>
          <a:xfrm rot="2042757">
            <a:off x="7100056" y="2312560"/>
            <a:ext cx="1656184" cy="792088"/>
          </a:xfrm>
          <a:prstGeom prst="wedgeRoundRectCallout">
            <a:avLst>
              <a:gd name="adj1" fmla="val -69110"/>
              <a:gd name="adj2" fmla="val 147853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Demografska </a:t>
            </a:r>
          </a:p>
          <a:p>
            <a:pPr algn="ctr"/>
            <a:r>
              <a:rPr lang="hr-HR" dirty="0" smtClean="0"/>
              <a:t>obilježja</a:t>
            </a:r>
            <a:endParaRPr lang="hr-HR" dirty="0"/>
          </a:p>
        </p:txBody>
      </p:sp>
      <p:sp>
        <p:nvSpPr>
          <p:cNvPr id="5" name="Rounded Rectangular Callout 4"/>
          <p:cNvSpPr/>
          <p:nvPr/>
        </p:nvSpPr>
        <p:spPr>
          <a:xfrm rot="2042757">
            <a:off x="7408032" y="4417225"/>
            <a:ext cx="1656184" cy="792088"/>
          </a:xfrm>
          <a:prstGeom prst="wedgeRoundRectCallout">
            <a:avLst>
              <a:gd name="adj1" fmla="val -32094"/>
              <a:gd name="adj2" fmla="val -8020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Psihografska </a:t>
            </a:r>
          </a:p>
          <a:p>
            <a:pPr algn="ctr"/>
            <a:r>
              <a:rPr lang="hr-HR" dirty="0" smtClean="0"/>
              <a:t>obilježja</a:t>
            </a:r>
            <a:endParaRPr lang="hr-HR" dirty="0"/>
          </a:p>
        </p:txBody>
      </p:sp>
      <p:pic>
        <p:nvPicPr>
          <p:cNvPr id="15362" name="Picture 2" descr="http://www.pbz.hr/lgs.axd?t=16&amp;id=27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70" y="4424574"/>
            <a:ext cx="2782860" cy="601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www.pbz.hr/lgs.axd?t=16&amp;id=27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62" y="5374124"/>
            <a:ext cx="3322910" cy="86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www.bug.hr/_cache/17e3baa19af5220a0ca1ca759a3407e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555" y="4424574"/>
            <a:ext cx="333375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7.1. MARKETING U GOSPODARSKIM DJELATNOSTIMA</a:t>
            </a:r>
            <a:endParaRPr lang="hr-HR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6810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Prilagodba svojim korisnicima (npr. </a:t>
            </a:r>
            <a:r>
              <a:rPr lang="hr-HR" dirty="0" smtClean="0"/>
              <a:t>kreiranje </a:t>
            </a:r>
            <a:r>
              <a:rPr lang="hr-HR" dirty="0"/>
              <a:t>debitne kartice)</a:t>
            </a:r>
          </a:p>
          <a:p>
            <a:endParaRPr lang="hr-HR" dirty="0"/>
          </a:p>
        </p:txBody>
      </p:sp>
      <p:pic>
        <p:nvPicPr>
          <p:cNvPr id="16386" name="Picture 2" descr="http://www.pbz.hr/lgs.axd?t=16&amp;id=27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780928"/>
            <a:ext cx="4339952" cy="27820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7.1. MARKETING U GOSPODARSKIM DJELATNOSTIMA</a:t>
            </a:r>
            <a:endParaRPr lang="hr-HR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1048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Karakteristike </a:t>
            </a:r>
          </a:p>
          <a:p>
            <a:pPr lvl="1"/>
            <a:r>
              <a:rPr lang="hr-HR" dirty="0" smtClean="0"/>
              <a:t>banke često promoviraju svoje usluge</a:t>
            </a:r>
          </a:p>
          <a:p>
            <a:pPr lvl="1"/>
            <a:r>
              <a:rPr lang="hr-HR" dirty="0" smtClean="0"/>
              <a:t>veliku ulogu ima okruženje – dojam sigurnosti</a:t>
            </a:r>
          </a:p>
          <a:p>
            <a:pPr lvl="1"/>
            <a:r>
              <a:rPr lang="hr-HR" dirty="0" smtClean="0"/>
              <a:t>zaposlenici – uniforme, jedinstvenost</a:t>
            </a:r>
          </a:p>
          <a:p>
            <a:pPr lvl="1"/>
            <a:r>
              <a:rPr lang="hr-HR" dirty="0" smtClean="0"/>
              <a:t>korištenjem internet bankarstva brišu se granice nedjeljivosti</a:t>
            </a:r>
            <a:endParaRPr lang="hr-HR" dirty="0"/>
          </a:p>
        </p:txBody>
      </p:sp>
      <p:pic>
        <p:nvPicPr>
          <p:cNvPr id="17410" name="Picture 2" descr="http://www.profitiraj.hr/wp-content/uploads/eBanking_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411662"/>
            <a:ext cx="2524125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7.1. MARKETING U GOSPODARSKIM DJELATNOSTIMA</a:t>
            </a:r>
            <a:endParaRPr lang="hr-HR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9073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TEME CJELINE </a:t>
            </a:r>
            <a:r>
              <a:rPr lang="hr-HR" dirty="0"/>
              <a:t>7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6993450"/>
              </p:ext>
            </p:extLst>
          </p:nvPr>
        </p:nvGraphicFramePr>
        <p:xfrm>
          <a:off x="457200" y="1600200"/>
          <a:ext cx="8229600" cy="4565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140968"/>
            <a:ext cx="4474840" cy="2605062"/>
          </a:xfrm>
        </p:spPr>
        <p:txBody>
          <a:bodyPr/>
          <a:lstStyle/>
          <a:p>
            <a:r>
              <a:rPr lang="hr-HR" dirty="0" smtClean="0"/>
              <a:t>Graditeljstvo je  </a:t>
            </a:r>
            <a:r>
              <a:rPr lang="hr-HR" dirty="0"/>
              <a:t>glavni čimbenik obnove i razvitka </a:t>
            </a:r>
            <a:r>
              <a:rPr lang="hr-HR" dirty="0" smtClean="0"/>
              <a:t>gospodarstva </a:t>
            </a:r>
            <a:r>
              <a:rPr lang="hr-HR" dirty="0"/>
              <a:t>i infrastrukture, osobito u zemljama u </a:t>
            </a:r>
            <a:r>
              <a:rPr lang="hr-HR" dirty="0" smtClean="0"/>
              <a:t> razvoju</a:t>
            </a:r>
            <a:endParaRPr lang="hr-HR" dirty="0"/>
          </a:p>
          <a:p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55766" y="1484784"/>
            <a:ext cx="89087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0" cap="none" spc="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MARKETING U GRADITELJSTVU</a:t>
            </a:r>
            <a:endParaRPr lang="en-US" sz="5400" b="0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8436" name="Picture 4" descr="http://t2.gstatic.com/images?q=tbn:ANd9GcQmSZ39OAYZqioyDW0d266IkwzV-UnTAd0upmKbAoO9REKUxTG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73760"/>
            <a:ext cx="3528391" cy="233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7.1. MARKETING U GOSPODARSKIM DJELATNOSTIMA</a:t>
            </a:r>
            <a:endParaRPr lang="hr-HR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8853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b="1" dirty="0" smtClean="0"/>
              <a:t>Krajnji proizvod 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→ građevinski objekt, segment u graditeljstvu ili održavanje izgrađenih građevinskih objekata</a:t>
            </a:r>
          </a:p>
          <a:p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Značajke graditeljstva:</a:t>
            </a:r>
          </a:p>
          <a:p>
            <a:pPr lvl="1"/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Dugi rok proizvodnje</a:t>
            </a:r>
          </a:p>
          <a:p>
            <a:pPr lvl="1"/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Veći broj sudionika</a:t>
            </a:r>
          </a:p>
          <a:p>
            <a:pPr lvl="1"/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Neserijska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proizvodnja</a:t>
            </a:r>
          </a:p>
          <a:p>
            <a:pPr lvl="1"/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U ovisnosti o namjeni različita je i veličina, sadržaj, dizajn i oblik proizvoda </a:t>
            </a:r>
          </a:p>
          <a:p>
            <a:endParaRPr lang="hr-H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7.1. MARKETING U GOSPODARSKIM DJELATNOSTIMA</a:t>
            </a:r>
            <a:endParaRPr lang="hr-H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7405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20000"/>
          </a:bodyPr>
          <a:lstStyle/>
          <a:p>
            <a:r>
              <a:rPr lang="hr-HR" b="1" dirty="0" smtClean="0"/>
              <a:t>Cijena</a:t>
            </a:r>
            <a:r>
              <a:rPr lang="hr-HR" dirty="0" smtClean="0"/>
              <a:t> 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→ troškovi graditeljskog materijala + cijena rada + dobit</a:t>
            </a:r>
          </a:p>
          <a:p>
            <a:pPr lvl="1"/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Cjenovna konkurencija – ističe se cijena</a:t>
            </a:r>
          </a:p>
          <a:p>
            <a:pPr lvl="1"/>
            <a:r>
              <a:rPr lang="hr-H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Necjenovna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konkurencija – ističu se kvalitativne značajke proizvoda</a:t>
            </a:r>
          </a:p>
          <a:p>
            <a:endParaRPr lang="hr-HR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Promocija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→ oglašavanje, unapređenje prodaje, publicitet i osobna prodaja</a:t>
            </a:r>
          </a:p>
          <a:p>
            <a:endParaRPr lang="hr-HR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Distribucija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 → važna uloga logistike (opskrba materijalom)</a:t>
            </a:r>
          </a:p>
          <a:p>
            <a:pPr lvl="1"/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hr-H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7.1. MARKETING U GOSPODARSKIM DJELATNOSTIMA</a:t>
            </a:r>
            <a:endParaRPr lang="hr-H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2325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Građevina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→ proizvod je opipljivo dobro</a:t>
            </a:r>
          </a:p>
          <a:p>
            <a:pPr algn="r"/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Idejni projekt 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→ proizvod je 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ideja</a:t>
            </a:r>
          </a:p>
          <a:p>
            <a:endParaRPr lang="hr-HR" dirty="0"/>
          </a:p>
        </p:txBody>
      </p:sp>
      <p:pic>
        <p:nvPicPr>
          <p:cNvPr id="20482" name="Picture 2" descr="https://encrypted-tbn2.gstatic.com/images?q=tbn:ANd9GcRXG-ZF8qS5yPSc4jR4_cH0q2MTwgbQXEIlNGhkHwnIOQpkdI7Oh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10583"/>
            <a:ext cx="3771267" cy="24023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http://minadizajn.files.wordpress.com/2010/01/osnov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733" y="3550671"/>
            <a:ext cx="373380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own Arrow 11"/>
          <p:cNvSpPr/>
          <p:nvPr/>
        </p:nvSpPr>
        <p:spPr>
          <a:xfrm>
            <a:off x="1619672" y="2204864"/>
            <a:ext cx="144016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Down Arrow 12"/>
          <p:cNvSpPr/>
          <p:nvPr/>
        </p:nvSpPr>
        <p:spPr>
          <a:xfrm>
            <a:off x="5364088" y="2708920"/>
            <a:ext cx="72008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7.1. MARKETING U GOSPODARSKIM DJELATNOSTIMA</a:t>
            </a:r>
            <a:endParaRPr lang="hr-HR" dirty="0"/>
          </a:p>
        </p:txBody>
      </p:sp>
      <p:sp>
        <p:nvSpPr>
          <p:cNvPr id="1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271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89248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7.2. MARKETING U IZVANGOSPODARSKIM DJELATNOSTIMA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Izvangospodarske djelatnosti:</a:t>
            </a:r>
          </a:p>
          <a:p>
            <a:pPr lvl="1"/>
            <a:r>
              <a:rPr lang="hr-HR" dirty="0" smtClean="0"/>
              <a:t>obrazovanje</a:t>
            </a:r>
          </a:p>
          <a:p>
            <a:pPr lvl="1"/>
            <a:r>
              <a:rPr lang="hr-HR" dirty="0" smtClean="0"/>
              <a:t>znanstveno-istraživačka djelatnost</a:t>
            </a:r>
          </a:p>
          <a:p>
            <a:pPr lvl="1"/>
            <a:r>
              <a:rPr lang="hr-HR" dirty="0" smtClean="0"/>
              <a:t>kultura</a:t>
            </a:r>
          </a:p>
          <a:p>
            <a:pPr lvl="1"/>
            <a:r>
              <a:rPr lang="hr-HR" dirty="0" smtClean="0"/>
              <a:t>zdravstvo i socijalna skrb</a:t>
            </a:r>
          </a:p>
          <a:p>
            <a:pPr lvl="1"/>
            <a:r>
              <a:rPr lang="hr-HR" dirty="0" smtClean="0"/>
              <a:t>sport</a:t>
            </a:r>
          </a:p>
          <a:p>
            <a:pPr lvl="1"/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222" y="4136956"/>
            <a:ext cx="4516578" cy="2316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ounded Rectangular Callout 5"/>
          <p:cNvSpPr/>
          <p:nvPr/>
        </p:nvSpPr>
        <p:spPr>
          <a:xfrm rot="2036561">
            <a:off x="5832405" y="2155477"/>
            <a:ext cx="3312368" cy="1008112"/>
          </a:xfrm>
          <a:prstGeom prst="wedgeRoundRectCallout">
            <a:avLst>
              <a:gd name="adj1" fmla="val -68858"/>
              <a:gd name="adj2" fmla="val 87966"/>
              <a:gd name="adj3" fmla="val 16667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000" dirty="0" smtClean="0"/>
              <a:t>CILJ je šira društvena dobrobit i stvaranje dodatnih društvenih vrijednosti</a:t>
            </a:r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329643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Izvnagospodarske djelatnosti  </a:t>
            </a:r>
          </a:p>
          <a:p>
            <a:pPr lvl="1"/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šira društvena uloga ostvaruje se razmjenom koja rezultira većim ili manjim društvenim promjenama</a:t>
            </a:r>
          </a:p>
          <a:p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Cilj marketinga</a:t>
            </a:r>
          </a:p>
          <a:p>
            <a:pPr lvl="1"/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ostvarivanje društvene koristi kroz zadovoljavanje svojih korisnika te zadovoljavanje javnih potreba, a potom i ostvarivanje ekonomske koristi</a:t>
            </a:r>
          </a:p>
          <a:p>
            <a:pPr lvl="1"/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korištenjem marketinških alata pomoći da budu što samostalniji u financiranju</a:t>
            </a:r>
            <a:endParaRPr lang="hr-H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820472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7.2. MARKETING U IZVANGOSPODARSKIM DJELATNOSTIMA</a:t>
            </a:r>
            <a:endParaRPr lang="hr-H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5450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Specifičnost </a:t>
            </a:r>
          </a:p>
          <a:p>
            <a:pPr lvl="1"/>
            <a:r>
              <a:rPr lang="hr-HR" dirty="0" smtClean="0"/>
              <a:t>određivanje troškova</a:t>
            </a:r>
          </a:p>
          <a:p>
            <a:pPr lvl="1"/>
            <a:r>
              <a:rPr lang="hr-HR" dirty="0" smtClean="0"/>
              <a:t>određenje potrošača</a:t>
            </a:r>
          </a:p>
          <a:p>
            <a:pPr lvl="2"/>
            <a:r>
              <a:rPr lang="hr-HR" dirty="0" smtClean="0"/>
              <a:t>ponekad nisu potrošači svojom voljom</a:t>
            </a:r>
          </a:p>
          <a:p>
            <a:pPr lvl="1"/>
            <a:r>
              <a:rPr lang="hr-HR" dirty="0" smtClean="0"/>
              <a:t>konkurentnost proizvoda upitna </a:t>
            </a:r>
          </a:p>
          <a:p>
            <a:pPr lvl="2"/>
            <a:r>
              <a:rPr lang="hr-HR" dirty="0" smtClean="0"/>
              <a:t>to su često nekonkurentni i nerentabilni proizvodi 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→ financiranje iz proračuna</a:t>
            </a:r>
          </a:p>
          <a:p>
            <a:pPr lvl="1"/>
            <a:endParaRPr lang="hr-H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89248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7.2. MARKETING U IZVANGOSPODARSKIM DJELATNOSTIMA</a:t>
            </a:r>
            <a:endParaRPr lang="hr-H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451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sz="3600" dirty="0" smtClean="0"/>
              <a:t>Marketing u izvangospodarskim djelatnostima treba sadržavati strateške i taktičke odrednice, jer bez njih ne može planirati dugoročnu održivost</a:t>
            </a:r>
          </a:p>
          <a:p>
            <a:pPr marL="0" indent="0">
              <a:buNone/>
            </a:pPr>
            <a:endParaRPr lang="hr-HR" sz="3600" dirty="0" smtClean="0"/>
          </a:p>
          <a:p>
            <a:endParaRPr lang="hr-HR" sz="3600" dirty="0" smtClean="0"/>
          </a:p>
          <a:p>
            <a:pPr marL="984250" indent="-449263">
              <a:buFont typeface="+mj-lt"/>
              <a:buAutoNum type="arabicPeriod"/>
            </a:pPr>
            <a:r>
              <a:rPr lang="hr-HR" dirty="0" smtClean="0"/>
              <a:t>Analizirati </a:t>
            </a:r>
            <a:r>
              <a:rPr lang="hr-HR" dirty="0"/>
              <a:t>okruženje </a:t>
            </a:r>
            <a:endParaRPr lang="hr-HR" dirty="0" smtClean="0"/>
          </a:p>
          <a:p>
            <a:pPr marL="984250" indent="-449263">
              <a:buFont typeface="+mj-lt"/>
              <a:buAutoNum type="arabicPeriod"/>
            </a:pPr>
            <a:r>
              <a:rPr lang="hr-HR" dirty="0" smtClean="0"/>
              <a:t>Odabrati </a:t>
            </a:r>
            <a:r>
              <a:rPr lang="hr-HR" dirty="0"/>
              <a:t>ciljnu skupinu 	</a:t>
            </a:r>
          </a:p>
          <a:p>
            <a:pPr marL="984250" indent="-449263">
              <a:buFont typeface="+mj-lt"/>
              <a:buAutoNum type="arabicPeriod"/>
            </a:pPr>
            <a:r>
              <a:rPr lang="hr-HR" dirty="0"/>
              <a:t>Utvrditi dugoročne i kratkoročne </a:t>
            </a:r>
            <a:r>
              <a:rPr lang="hr-HR" dirty="0" smtClean="0"/>
              <a:t>ciljeve</a:t>
            </a:r>
            <a:endParaRPr lang="hr-HR" dirty="0"/>
          </a:p>
          <a:p>
            <a:pPr marL="984250" indent="-449263">
              <a:buFont typeface="+mj-lt"/>
              <a:buAutoNum type="arabicPeriod"/>
            </a:pPr>
            <a:r>
              <a:rPr lang="hr-HR" dirty="0"/>
              <a:t>Taktički planirati, odnosno primijeniti marketinški </a:t>
            </a:r>
            <a:r>
              <a:rPr lang="hr-HR" dirty="0" smtClean="0"/>
              <a:t>splet</a:t>
            </a:r>
            <a:endParaRPr lang="hr-HR" dirty="0"/>
          </a:p>
          <a:p>
            <a:pPr marL="984250" indent="-449263">
              <a:buFont typeface="+mj-lt"/>
              <a:buAutoNum type="arabicPeriod"/>
            </a:pPr>
            <a:r>
              <a:rPr lang="it-IT" dirty="0"/>
              <a:t> Implementirati i kontrolirati sve aktivnosti</a:t>
            </a:r>
            <a:endParaRPr lang="hr-H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7.2. MARKETING U IZVANGOSPODARSKIM DJELATNOSTIMA</a:t>
            </a:r>
            <a:endParaRPr lang="hr-H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0409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969173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7.2. MARKETING U IZVANGOSPODARSKIM DJELATNOSTIMA</a:t>
            </a:r>
            <a:endParaRPr lang="hr-HR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7275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dentalcentarmarusic.hr/wp/wp-content/gallery/prizemlje/ucionica_b_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04" y="2110207"/>
            <a:ext cx="3454696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://www.ezadar.hr/repository/images/_variations/7/b/7b3b1926ef67c1e57aa28f37e13428a6_x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84784"/>
            <a:ext cx="3491880" cy="23259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http://www.beoclick.com/news_pictures/news_2351/crop_big/Predstava-Vreme-zena-77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234" y="4635798"/>
            <a:ext cx="3407069" cy="19808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http://www.jutarnji.hr/multimedia/archive/00239/izbori_glasovanje_239828S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90" y="4653136"/>
            <a:ext cx="3574734" cy="17873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ular Callout 4"/>
          <p:cNvSpPr/>
          <p:nvPr/>
        </p:nvSpPr>
        <p:spPr>
          <a:xfrm rot="994234">
            <a:off x="2987453" y="2054637"/>
            <a:ext cx="2448272" cy="864096"/>
          </a:xfrm>
          <a:prstGeom prst="wedgeRoundRectCallout">
            <a:avLst>
              <a:gd name="adj1" fmla="val -8803"/>
              <a:gd name="adj2" fmla="val 9142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Usluge obrazovanja</a:t>
            </a:r>
            <a:endParaRPr lang="hr-HR" dirty="0"/>
          </a:p>
        </p:txBody>
      </p:sp>
      <p:sp>
        <p:nvSpPr>
          <p:cNvPr id="10" name="Rounded Rectangular Callout 9"/>
          <p:cNvSpPr/>
          <p:nvPr/>
        </p:nvSpPr>
        <p:spPr>
          <a:xfrm rot="994234">
            <a:off x="2877634" y="4593752"/>
            <a:ext cx="2448272" cy="864096"/>
          </a:xfrm>
          <a:prstGeom prst="wedgeRoundRectCallout">
            <a:avLst>
              <a:gd name="adj1" fmla="val -8803"/>
              <a:gd name="adj2" fmla="val 9142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Političke stranke</a:t>
            </a:r>
            <a:endParaRPr lang="hr-HR" dirty="0"/>
          </a:p>
        </p:txBody>
      </p:sp>
      <p:sp>
        <p:nvSpPr>
          <p:cNvPr id="11" name="Rounded Rectangular Callout 10"/>
          <p:cNvSpPr/>
          <p:nvPr/>
        </p:nvSpPr>
        <p:spPr>
          <a:xfrm rot="994234">
            <a:off x="6623349" y="4221087"/>
            <a:ext cx="2448272" cy="864096"/>
          </a:xfrm>
          <a:prstGeom prst="wedgeRoundRectCallout">
            <a:avLst>
              <a:gd name="adj1" fmla="val -8803"/>
              <a:gd name="adj2" fmla="val 9142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Kazališne predstave i koncerti</a:t>
            </a:r>
            <a:endParaRPr lang="hr-HR" dirty="0"/>
          </a:p>
        </p:txBody>
      </p:sp>
      <p:sp>
        <p:nvSpPr>
          <p:cNvPr id="12" name="Rounded Rectangular Callout 11"/>
          <p:cNvSpPr/>
          <p:nvPr/>
        </p:nvSpPr>
        <p:spPr>
          <a:xfrm rot="994234">
            <a:off x="6721253" y="1452466"/>
            <a:ext cx="2448272" cy="864096"/>
          </a:xfrm>
          <a:prstGeom prst="wedgeRoundRectCallout">
            <a:avLst>
              <a:gd name="adj1" fmla="val -8803"/>
              <a:gd name="adj2" fmla="val 9142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Nogometne utakmice</a:t>
            </a:r>
            <a:endParaRPr lang="hr-HR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999984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7.2. MARKETING U IZVANGOSPODARSKIM DJELATNOSTIMA</a:t>
            </a:r>
            <a:endParaRPr lang="hr-HR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1995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7.1. MARKETING U GOSPODARSKIM DJELATNOSTIMA</a:t>
            </a:r>
            <a:endParaRPr lang="hr-HR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2850748"/>
              </p:ext>
            </p:extLst>
          </p:nvPr>
        </p:nvGraphicFramePr>
        <p:xfrm>
          <a:off x="457200" y="1600200"/>
          <a:ext cx="8229600" cy="47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9406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marjanhajnal.files.wordpress.com/2013/03/sto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23746"/>
            <a:ext cx="3868722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19216" y="4323746"/>
            <a:ext cx="504708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40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Marketing nije </a:t>
            </a:r>
          </a:p>
          <a:p>
            <a:pPr algn="ctr"/>
            <a:r>
              <a:rPr lang="hr-HR" sz="40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uvijek usmjeren </a:t>
            </a:r>
          </a:p>
          <a:p>
            <a:pPr algn="ctr"/>
            <a:r>
              <a:rPr lang="hr-HR" sz="40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stimuliranju potražnje!</a:t>
            </a:r>
            <a:endParaRPr lang="en-US" sz="40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5606" name="Picture 6" descr="http://www.ferata.hr/wp-content/uploads/2013/10/djeca_u_prometu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1068"/>
            <a:ext cx="3888432" cy="254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8" name="Picture 8" descr="http://mojzagreb.info/images/uploads/vijesti/11529/statistika_prom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51068"/>
            <a:ext cx="4405883" cy="205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1" y="76200"/>
            <a:ext cx="8905875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7.2. MARKETING U IZVANGOSPODARSKIM DJELATNOSTIMA</a:t>
            </a:r>
            <a:endParaRPr lang="hr-HR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1451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missquinn.co.uk/wp-content/uploads/2014/04/World_Vission_Cart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20888"/>
            <a:ext cx="6710187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7.3. MEĐUNARODNI MARKETING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1"/>
          </a:xfrm>
        </p:spPr>
        <p:txBody>
          <a:bodyPr>
            <a:normAutofit/>
          </a:bodyPr>
          <a:lstStyle/>
          <a:p>
            <a:r>
              <a:rPr lang="hr-HR" sz="2800" dirty="0"/>
              <a:t>Globalizacija je prelazak državnih granica bilo ljudi, roba, usluga, ideja, informacija i komunikacije. </a:t>
            </a:r>
            <a:endParaRPr lang="hr-HR" sz="2800" dirty="0" smtClean="0"/>
          </a:p>
          <a:p>
            <a:pPr marL="0" indent="0">
              <a:buNone/>
            </a:pPr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1999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Proces 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koji označava postupno ukidanje ograničenja razmjene između različitih država diljem svijeta. </a:t>
            </a:r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dirty="0"/>
          </a:p>
        </p:txBody>
      </p:sp>
      <p:pic>
        <p:nvPicPr>
          <p:cNvPr id="27650" name="Picture 2" descr="https://d8kyhhndkm363.cloudfront.net/8/174549/glob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31630"/>
            <a:ext cx="2238747" cy="40351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7.3. MEĐUNARODNI MARKETING</a:t>
            </a:r>
            <a:endParaRPr lang="hr-HR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7591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Prilagođavanje marketinških aktivnosti različitostima inozemnih tržišta</a:t>
            </a:r>
            <a:endParaRPr lang="hr-HR" dirty="0"/>
          </a:p>
        </p:txBody>
      </p:sp>
      <p:pic>
        <p:nvPicPr>
          <p:cNvPr id="28676" name="Picture 4" descr="http://www.media-marketing.com/thumb.php?src=files/vijesti/47696_905036622.jpg&amp;w=600&amp;zc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526" y="4639937"/>
            <a:ext cx="2991650" cy="20592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0" name="Picture 8" descr="http://www.dodirnime.com/zanimljivosti/wp-content/uploads/koka-kola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024" y="2636912"/>
            <a:ext cx="3146941" cy="21021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2" name="Picture 10" descr="http://www.nocmuzeja.rs/var/noc_muzeja/storage/images/2013/tvoje-ime-na-coca-cola-limenci/101934-2-ser-SR/Tvoje-ime-na-Coca-cola-limenci_referen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29" y="2796491"/>
            <a:ext cx="2738394" cy="39026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7.3. MEĐUNARODNI MARKETING</a:t>
            </a:r>
            <a:endParaRPr lang="hr-HR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4800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64903"/>
          </a:xfrm>
        </p:spPr>
        <p:txBody>
          <a:bodyPr>
            <a:normAutofit lnSpcReduction="10000"/>
          </a:bodyPr>
          <a:lstStyle/>
          <a:p>
            <a:r>
              <a:rPr lang="hr-HR" dirty="0"/>
              <a:t>MEĐUNARODNI MARKETING </a:t>
            </a:r>
            <a:endParaRPr lang="hr-HR" dirty="0" smtClean="0"/>
          </a:p>
          <a:p>
            <a:pPr lvl="1"/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koordinirani 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proces planiranja i provođenja marketinških aktivnosti izvan granica domaćeg tržišta kako bi se omogućila razmjena dobara ili usluga koja u konačnici zadovoljava individualne i organizacijske ciljeve</a:t>
            </a:r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HR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951849625"/>
              </p:ext>
            </p:extLst>
          </p:nvPr>
        </p:nvGraphicFramePr>
        <p:xfrm>
          <a:off x="457200" y="4005064"/>
          <a:ext cx="8229600" cy="2752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7.3. MEĐUNARODNI MARKETING</a:t>
            </a:r>
            <a:endParaRPr lang="hr-HR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9769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680" y="1412776"/>
            <a:ext cx="6012818" cy="546696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7.3. MEĐUNARODNI MARKETING</a:t>
            </a:r>
            <a:endParaRPr lang="hr-HR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0388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065289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7.3. MEĐUNARODNI MARKETING</a:t>
            </a:r>
            <a:endParaRPr lang="hr-HR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9503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7" y="2132856"/>
            <a:ext cx="7901802" cy="374441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7.1. MARKETING U GOSPODARSKIM DJELATNOSTIMA</a:t>
            </a:r>
            <a:endParaRPr lang="hr-HR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  <p:sp>
        <p:nvSpPr>
          <p:cNvPr id="9" name="Rectangle 8"/>
          <p:cNvSpPr/>
          <p:nvPr/>
        </p:nvSpPr>
        <p:spPr>
          <a:xfrm>
            <a:off x="755576" y="1507232"/>
            <a:ext cx="741682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ea typeface="Times New Roman" panose="02020603050405020304" pitchFamily="18" charset="0"/>
              </a:rPr>
              <a:t>Svaka organizacija tržišno djeluje</a:t>
            </a:r>
          </a:p>
          <a:p>
            <a:pPr algn="ctr">
              <a:spcAft>
                <a:spcPts val="0"/>
              </a:spcAft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hr-H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hr-H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hr-H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hr-H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hr-H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hr-H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hr-H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hr-H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endParaRPr lang="hr-H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ea typeface="Times New Roman" panose="02020603050405020304" pitchFamily="18" charset="0"/>
              </a:rPr>
              <a:t>„Every organization markets</a:t>
            </a:r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20B0504020000000003" pitchFamily="34" charset="0"/>
                <a:ea typeface="Times New Roman" panose="02020603050405020304" pitchFamily="18" charset="0"/>
              </a:rPr>
              <a:t>”</a:t>
            </a:r>
            <a:endParaRPr lang="hr-H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20B0504020000000003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07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Zadatak marketinga: </a:t>
            </a:r>
            <a:endParaRPr lang="hr-HR" dirty="0" smtClean="0"/>
          </a:p>
          <a:p>
            <a:pPr lvl="1"/>
            <a:r>
              <a:rPr lang="hr-HR" dirty="0" smtClean="0"/>
              <a:t>pružiti pravu vrijednost </a:t>
            </a:r>
            <a:r>
              <a:rPr lang="hr-HR" dirty="0"/>
              <a:t>ciljnim klijentima, </a:t>
            </a:r>
            <a:endParaRPr lang="hr-HR" dirty="0" smtClean="0"/>
          </a:p>
          <a:p>
            <a:pPr lvl="1"/>
            <a:r>
              <a:rPr lang="hr-HR" dirty="0" smtClean="0"/>
              <a:t>potaknuti </a:t>
            </a:r>
            <a:r>
              <a:rPr lang="hr-HR" dirty="0"/>
              <a:t>ih na kupnju, </a:t>
            </a:r>
            <a:endParaRPr lang="hr-HR" dirty="0" smtClean="0"/>
          </a:p>
          <a:p>
            <a:pPr lvl="1"/>
            <a:r>
              <a:rPr lang="hr-HR" dirty="0" smtClean="0"/>
              <a:t>zadovoljiti </a:t>
            </a:r>
            <a:r>
              <a:rPr lang="hr-HR" dirty="0"/>
              <a:t>potrebe potrošača, </a:t>
            </a:r>
            <a:endParaRPr lang="hr-HR" dirty="0" smtClean="0"/>
          </a:p>
          <a:p>
            <a:pPr lvl="1"/>
            <a:r>
              <a:rPr lang="hr-HR" dirty="0" smtClean="0"/>
              <a:t>NIKADA </a:t>
            </a:r>
            <a:r>
              <a:rPr lang="hr-HR" dirty="0"/>
              <a:t>ne zavarati </a:t>
            </a:r>
            <a:r>
              <a:rPr lang="hr-HR" dirty="0" smtClean="0"/>
              <a:t>klijenta ili ugroziti reputaciju poduzeća</a:t>
            </a:r>
            <a:endParaRPr lang="hr-HR" dirty="0"/>
          </a:p>
          <a:p>
            <a:endParaRPr lang="hr-HR" dirty="0"/>
          </a:p>
        </p:txBody>
      </p:sp>
      <p:sp>
        <p:nvSpPr>
          <p:cNvPr id="6" name="Rounded Rectangular Callout 5"/>
          <p:cNvSpPr/>
          <p:nvPr/>
        </p:nvSpPr>
        <p:spPr>
          <a:xfrm rot="961081">
            <a:off x="5511078" y="4832575"/>
            <a:ext cx="3158481" cy="1509780"/>
          </a:xfrm>
          <a:prstGeom prst="wedgeRoundRectCallout">
            <a:avLst>
              <a:gd name="adj1" fmla="val -60759"/>
              <a:gd name="adj2" fmla="val -59008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/>
              <a:t>Stvoriti i zadržati zadovoljne, profitabilne potrošače</a:t>
            </a:r>
            <a:endParaRPr lang="hr-HR" sz="24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7.1. MARKETING U GOSPODARSKIM DJELATNOSTIMA</a:t>
            </a:r>
            <a:endParaRPr lang="hr-HR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6501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5139147"/>
              </p:ext>
            </p:extLst>
          </p:nvPr>
        </p:nvGraphicFramePr>
        <p:xfrm>
          <a:off x="457200" y="2349500"/>
          <a:ext cx="8229600" cy="4247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352553" y="1396279"/>
            <a:ext cx="71000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MARKETING U TURIZMU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ounded Rectangular Callout 5"/>
          <p:cNvSpPr/>
          <p:nvPr/>
        </p:nvSpPr>
        <p:spPr>
          <a:xfrm rot="19760098">
            <a:off x="42364" y="4439734"/>
            <a:ext cx="2808312" cy="936104"/>
          </a:xfrm>
          <a:prstGeom prst="wedgeRoundRectCallout">
            <a:avLst>
              <a:gd name="adj1" fmla="val -5035"/>
              <a:gd name="adj2" fmla="val 106325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/>
              <a:t>Najveća svjetska industrija</a:t>
            </a:r>
            <a:endParaRPr lang="hr-HR" sz="24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7.1. MARKETING U GOSPODARSKIM DJELATNOSTIMA</a:t>
            </a:r>
            <a:endParaRPr lang="hr-HR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0382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7500" lnSpcReduction="20000"/>
          </a:bodyPr>
          <a:lstStyle/>
          <a:p>
            <a:r>
              <a:rPr lang="hr-HR" sz="3800" dirty="0"/>
              <a:t>Prošireni miks turističkih usluga (7P) </a:t>
            </a:r>
          </a:p>
          <a:p>
            <a:pPr lvl="1"/>
            <a:r>
              <a:rPr lang="hr-HR" dirty="0" smtClean="0"/>
              <a:t>4P</a:t>
            </a:r>
          </a:p>
          <a:p>
            <a:pPr lvl="1"/>
            <a:r>
              <a:rPr lang="hr-HR" dirty="0" smtClean="0"/>
              <a:t>+ </a:t>
            </a:r>
            <a:r>
              <a:rPr lang="hr-HR" dirty="0"/>
              <a:t>ljudi, fizičko okruženje i procesi</a:t>
            </a:r>
          </a:p>
          <a:p>
            <a:endParaRPr lang="hr-HR" dirty="0"/>
          </a:p>
          <a:p>
            <a:r>
              <a:rPr lang="hr-HR" sz="3800" dirty="0"/>
              <a:t>Velika uloga marketara u turizmu  </a:t>
            </a:r>
          </a:p>
          <a:p>
            <a:pPr lvl="1"/>
            <a:r>
              <a:rPr lang="hr-HR" dirty="0" smtClean="0"/>
              <a:t>Usluge treba učiniti opipljivim</a:t>
            </a:r>
          </a:p>
          <a:p>
            <a:pPr lvl="1"/>
            <a:r>
              <a:rPr lang="hr-HR" dirty="0" smtClean="0"/>
              <a:t>Diferencirati se od konkurencije</a:t>
            </a:r>
          </a:p>
          <a:p>
            <a:pPr marL="457200" lvl="1" indent="0">
              <a:buNone/>
            </a:pPr>
            <a:endParaRPr lang="hr-HR" dirty="0"/>
          </a:p>
          <a:p>
            <a:r>
              <a:rPr lang="hr-HR" sz="3700" dirty="0"/>
              <a:t>USLUŽNA kultura</a:t>
            </a:r>
          </a:p>
          <a:p>
            <a:pPr lvl="1"/>
            <a:r>
              <a:rPr lang="hr-HR" dirty="0" smtClean="0"/>
              <a:t>jedan </a:t>
            </a:r>
            <a:r>
              <a:rPr lang="hr-HR" dirty="0"/>
              <a:t>od najvažnijih zadataka u ugostiteljstvu i </a:t>
            </a:r>
            <a:r>
              <a:rPr lang="hr-HR" dirty="0" smtClean="0"/>
              <a:t>hotelijerstvu</a:t>
            </a:r>
          </a:p>
          <a:p>
            <a:pPr lvl="1"/>
            <a:r>
              <a:rPr lang="hr-HR" dirty="0" smtClean="0"/>
              <a:t>usredotočena </a:t>
            </a:r>
            <a:r>
              <a:rPr lang="hr-HR" dirty="0"/>
              <a:t>je na usluživanje i zadovoljavanje klijenata te ispitivanje njegova zadovoljstva</a:t>
            </a:r>
          </a:p>
          <a:p>
            <a:endParaRPr lang="hr-HR" dirty="0"/>
          </a:p>
        </p:txBody>
      </p:sp>
      <p:sp>
        <p:nvSpPr>
          <p:cNvPr id="4" name="Rounded Rectangular Callout 3"/>
          <p:cNvSpPr/>
          <p:nvPr/>
        </p:nvSpPr>
        <p:spPr>
          <a:xfrm rot="717361">
            <a:off x="6063443" y="3594720"/>
            <a:ext cx="2808312" cy="936104"/>
          </a:xfrm>
          <a:prstGeom prst="wedgeRoundRectCallout">
            <a:avLst>
              <a:gd name="adj1" fmla="val -131690"/>
              <a:gd name="adj2" fmla="val 154527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smtClean="0"/>
              <a:t>Upravljanje uslugom</a:t>
            </a:r>
            <a:endParaRPr lang="hr-HR" sz="2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7.1. MARKETING U GOSPODARSKIM DJELATNOSTIMA</a:t>
            </a:r>
            <a:endParaRPr lang="hr-HR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73506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19609"/>
            <a:ext cx="8229600" cy="3806554"/>
          </a:xfrm>
        </p:spPr>
        <p:txBody>
          <a:bodyPr>
            <a:normAutofit fontScale="92500"/>
          </a:bodyPr>
          <a:lstStyle/>
          <a:p>
            <a:r>
              <a:rPr lang="hr-HR" dirty="0" smtClean="0"/>
              <a:t>Poljoprivreda je gospodarska djelatnost koja podrazumijeva veliki broj poljoprivrednih proizvođača te ponudu poljoprivrednih proizvoda</a:t>
            </a:r>
          </a:p>
          <a:p>
            <a:endParaRPr lang="hr-HR" dirty="0"/>
          </a:p>
          <a:p>
            <a:pPr lvl="1"/>
            <a:r>
              <a:rPr lang="hr-HR" dirty="0" smtClean="0"/>
              <a:t>Cilj </a:t>
            </a:r>
          </a:p>
          <a:p>
            <a:pPr lvl="2"/>
            <a:r>
              <a:rPr lang="hr-HR" dirty="0" smtClean="0"/>
              <a:t>Zadovoljenje potreba potrošača, gospodarstva i društva uz ostvarenje razumne dobiti bez oštećenja fizičkog ili socijalnog okruženja</a:t>
            </a:r>
            <a:endParaRPr lang="hr-HR" dirty="0"/>
          </a:p>
        </p:txBody>
      </p:sp>
      <p:sp>
        <p:nvSpPr>
          <p:cNvPr id="4" name="Rectangle 3"/>
          <p:cNvSpPr/>
          <p:nvPr/>
        </p:nvSpPr>
        <p:spPr>
          <a:xfrm>
            <a:off x="483327" y="1396279"/>
            <a:ext cx="68384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0" cap="none" spc="0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MARKETING U AGRARU</a:t>
            </a:r>
            <a:endParaRPr lang="en-US" sz="5400" b="0" cap="none" spc="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7.1. MARKETING U GOSPODARSKIM DJELATNOSTIMA</a:t>
            </a:r>
            <a:endParaRPr lang="hr-HR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8170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dukat.hr/slike/clanak/velika/media/590160/eko-proizvod-na-bijelo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600" y="4581128"/>
            <a:ext cx="3600400" cy="2090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853136"/>
          </a:xfrm>
        </p:spPr>
        <p:txBody>
          <a:bodyPr>
            <a:normAutofit/>
          </a:bodyPr>
          <a:lstStyle/>
          <a:p>
            <a:r>
              <a:rPr lang="hr-HR" dirty="0" smtClean="0"/>
              <a:t>Najčešće je riječ o osnovnim proizvodima</a:t>
            </a:r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Oslanja se na masovni marketing</a:t>
            </a:r>
          </a:p>
          <a:p>
            <a:endParaRPr lang="hr-HR" dirty="0"/>
          </a:p>
          <a:p>
            <a:r>
              <a:rPr lang="hr-HR" dirty="0" smtClean="0"/>
              <a:t>Proizvodi se mogu diferencirati s obzirom na određena svojstva </a:t>
            </a:r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→ diferencirani marketing</a:t>
            </a:r>
          </a:p>
          <a:p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dirty="0" smtClean="0">
                <a:latin typeface="Calibri" panose="020F0502020204030204" pitchFamily="34" charset="0"/>
                <a:cs typeface="Calibri" panose="020F0502020204030204" pitchFamily="34" charset="0"/>
              </a:rPr>
              <a:t>Npr eko-proizvodi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7.1. MARKETING U GOSPODARSKIM DJELATNOSTIMA</a:t>
            </a:r>
            <a:endParaRPr lang="hr-HR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7562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P_XBUSI_TXT_Missing_Piec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4D08E55-19A4-4E8C-8093-1EBC7E9F8F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TS101881348</Template>
  <TotalTime>11951</TotalTime>
  <Words>1433</Words>
  <Application>Microsoft Office PowerPoint</Application>
  <PresentationFormat>On-screen Show (4:3)</PresentationFormat>
  <Paragraphs>273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PPP_XBUSI_TXT_Missing_Piece</vt:lpstr>
      <vt:lpstr>PowerPoint Presentation</vt:lpstr>
      <vt:lpstr>TEME CJELINE 7</vt:lpstr>
      <vt:lpstr>7.1. MARKETING U GOSPODARSKIM DJELATNOSTIMA</vt:lpstr>
      <vt:lpstr>7.1. MARKETING U GOSPODARSKIM DJELATNOSTIMA</vt:lpstr>
      <vt:lpstr>7.1. MARKETING U GOSPODARSKIM DJELATNOSTIMA</vt:lpstr>
      <vt:lpstr>7.1. MARKETING U GOSPODARSKIM DJELATNOSTIMA</vt:lpstr>
      <vt:lpstr>7.1. MARKETING U GOSPODARSKIM DJELATNOSTIMA</vt:lpstr>
      <vt:lpstr>7.1. MARKETING U GOSPODARSKIM DJELATNOSTIMA</vt:lpstr>
      <vt:lpstr>7.1. MARKETING U GOSPODARSKIM DJELATNOSTIMA</vt:lpstr>
      <vt:lpstr>7.1. MARKETING U GOSPODARSKIM DJELATNOSTIMA</vt:lpstr>
      <vt:lpstr>7.1. MARKETING U GOSPODARSKIM DJELATNOSTIMA</vt:lpstr>
      <vt:lpstr>7.1. MARKETING U GOSPODARSKIM DJELATNOSTIMA</vt:lpstr>
      <vt:lpstr>7.1. MARKETING U GOSPODARSKIM DJELATNOSTIMA</vt:lpstr>
      <vt:lpstr>7.1. MARKETING U GOSPODARSKIM DJELATNOSTIMA</vt:lpstr>
      <vt:lpstr>7.1. MARKETING U GOSPODARSKIM DJELATNOSTIMA</vt:lpstr>
      <vt:lpstr>7.1. MARKETING U GOSPODARSKIM DJELATNOSTIMA</vt:lpstr>
      <vt:lpstr>7.1. MARKETING U GOSPODARSKIM DJELATNOSTIMA</vt:lpstr>
      <vt:lpstr>7.1. MARKETING U GOSPODARSKIM DJELATNOSTIMA</vt:lpstr>
      <vt:lpstr>7.1. MARKETING U GOSPODARSKIM DJELATNOSTIMA</vt:lpstr>
      <vt:lpstr>7.1. MARKETING U GOSPODARSKIM DJELATNOSTIMA</vt:lpstr>
      <vt:lpstr>7.1. MARKETING U GOSPODARSKIM DJELATNOSTIMA</vt:lpstr>
      <vt:lpstr>7.1. MARKETING U GOSPODARSKIM DJELATNOSTIMA</vt:lpstr>
      <vt:lpstr>7.1. MARKETING U GOSPODARSKIM DJELATNOSTIMA</vt:lpstr>
      <vt:lpstr>7.2. MARKETING U IZVANGOSPODARSKIM DJELATNOSTIMA</vt:lpstr>
      <vt:lpstr>7.2. MARKETING U IZVANGOSPODARSKIM DJELATNOSTIMA</vt:lpstr>
      <vt:lpstr>7.2. MARKETING U IZVANGOSPODARSKIM DJELATNOSTIMA</vt:lpstr>
      <vt:lpstr>7.2. MARKETING U IZVANGOSPODARSKIM DJELATNOSTIMA</vt:lpstr>
      <vt:lpstr>7.2. MARKETING U IZVANGOSPODARSKIM DJELATNOSTIMA</vt:lpstr>
      <vt:lpstr>7.2. MARKETING U IZVANGOSPODARSKIM DJELATNOSTIMA</vt:lpstr>
      <vt:lpstr>7.2. MARKETING U IZVANGOSPODARSKIM DJELATNOSTIMA</vt:lpstr>
      <vt:lpstr>7.3. MEĐUNARODNI MARKETING</vt:lpstr>
      <vt:lpstr>7.3. MEĐUNARODNI MARKETING</vt:lpstr>
      <vt:lpstr>7.3. MEĐUNARODNI MARKETING</vt:lpstr>
      <vt:lpstr>7.3. MEĐUNARODNI MARKETING</vt:lpstr>
      <vt:lpstr>7.3. MEĐUNARODNI MARKETING</vt:lpstr>
      <vt:lpstr>7.3. MEĐUNARODNI MARKETING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Sanja Arambašić</dc:creator>
  <cp:keywords/>
  <dc:description>2010 puzzle piece powerpoint template from presentationpro.com</dc:description>
  <cp:lastModifiedBy>Natalia Olivier</cp:lastModifiedBy>
  <cp:revision>190</cp:revision>
  <dcterms:created xsi:type="dcterms:W3CDTF">2014-05-14T12:23:17Z</dcterms:created>
  <dcterms:modified xsi:type="dcterms:W3CDTF">2014-08-22T12:01:59Z</dcterms:modified>
  <cp:category>2010 business concepts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TC018813489991</vt:lpwstr>
  </property>
</Properties>
</file>